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</p:sldMasterIdLst>
  <p:notesMasterIdLst>
    <p:notesMasterId r:id="rId14"/>
  </p:notes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44C8E-8133-4EE2-A556-7C447C56393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9FE0C-9438-4725-89D6-7F591A388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37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819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168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36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643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293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414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7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9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5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30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3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59811"/>
      </p:ext>
    </p:extLst>
  </p:cSld>
  <p:clrMapOvr>
    <a:masterClrMapping/>
  </p:clrMapOvr>
  <p:transition spd="slow" advClick="0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70790"/>
      </p:ext>
    </p:extLst>
  </p:cSld>
  <p:clrMapOvr>
    <a:masterClrMapping/>
  </p:clrMapOvr>
  <p:transition spd="slow" advClick="0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33799"/>
      </p:ext>
    </p:extLst>
  </p:cSld>
  <p:clrMapOvr>
    <a:masterClrMapping/>
  </p:clrMapOvr>
  <p:transition spd="slow" advClick="0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66214"/>
      </p:ext>
    </p:extLst>
  </p:cSld>
  <p:clrMapOvr>
    <a:masterClrMapping/>
  </p:clrMapOvr>
  <p:transition spd="slow" advClick="0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223123" y="5669557"/>
            <a:ext cx="103351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2134801"/>
      </p:ext>
    </p:extLst>
  </p:cSld>
  <p:clrMapOvr>
    <a:masterClrMapping/>
  </p:clrMapOvr>
  <p:transition spd="slow" advClick="0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60120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0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50849"/>
      </p:ext>
    </p:extLst>
  </p:cSld>
  <p:clrMapOvr>
    <a:masterClrMapping/>
  </p:clrMapOvr>
  <p:transition spd="slow" advClick="0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76363"/>
      </p:ext>
    </p:extLst>
  </p:cSld>
  <p:clrMapOvr>
    <a:masterClrMapping/>
  </p:clrMapOvr>
  <p:transition spd="slow" advClick="0" advTm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61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79719"/>
      </p:ext>
    </p:extLst>
  </p:cSld>
  <p:clrMapOvr>
    <a:masterClrMapping/>
  </p:clrMapOvr>
  <p:transition spd="slow" advClick="0" advTm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30770"/>
      </p:ext>
    </p:extLst>
  </p:cSld>
  <p:clrMapOvr>
    <a:masterClrMapping/>
  </p:clrMapOvr>
  <p:transition spd="slow" advClick="0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0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59" y="365160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34246"/>
      </p:ext>
    </p:extLst>
  </p:cSld>
  <p:clrMapOvr>
    <a:masterClrMapping/>
  </p:clrMapOvr>
  <p:transition spd="slow" advClick="0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1"/>
            <a:ext cx="12312019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4370368"/>
      </p:ext>
    </p:extLst>
  </p:cSld>
  <p:clrMapOvr>
    <a:masterClrMapping/>
  </p:clrMapOvr>
  <p:transition spd="slow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9194"/>
      </p:ext>
    </p:extLst>
  </p:cSld>
  <p:clrMapOvr>
    <a:masterClrMapping/>
  </p:clrMapOvr>
  <p:transition spd="slow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17995"/>
      </p:ext>
    </p:extLst>
  </p:cSld>
  <p:clrMapOvr>
    <a:masterClrMapping/>
  </p:clrMapOvr>
  <p:transition spd="slow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8042"/>
      </p:ext>
    </p:extLst>
  </p:cSld>
  <p:clrMapOvr>
    <a:masterClrMapping/>
  </p:clrMapOvr>
  <p:transition spd="slow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8281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223123" y="5669557"/>
            <a:ext cx="103351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5274912"/>
      </p:ext>
    </p:extLst>
  </p:cSld>
  <p:clrMapOvr>
    <a:masterClrMapping/>
  </p:clrMapOvr>
  <p:transition spd="slow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61634"/>
      </p:ext>
    </p:extLst>
  </p:cSld>
  <p:clrMapOvr>
    <a:masterClrMapping/>
  </p:clrMapOvr>
  <p:transition spd="slow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60792"/>
      </p:ext>
    </p:extLst>
  </p:cSld>
  <p:clrMapOvr>
    <a:masterClrMapping/>
  </p:clrMapOvr>
  <p:transition spd="slow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2042"/>
      </p:ext>
    </p:extLst>
  </p:cSld>
  <p:clrMapOvr>
    <a:masterClrMapping/>
  </p:clrMapOvr>
  <p:transition spd="slow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5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37571"/>
      </p:ext>
    </p:extLst>
  </p:cSld>
  <p:clrMapOvr>
    <a:masterClrMapping/>
  </p:clrMapOvr>
  <p:transition spd="slow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16712"/>
      </p:ext>
    </p:extLst>
  </p:cSld>
  <p:clrMapOvr>
    <a:masterClrMapping/>
  </p:clrMapOvr>
  <p:transition spd="slow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5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59" y="36515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31501"/>
      </p:ext>
    </p:extLst>
  </p:cSld>
  <p:clrMapOvr>
    <a:masterClrMapping/>
  </p:clrMapOvr>
  <p:transition spd="slow" advClick="0" advTm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1"/>
            <a:ext cx="12312019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6743679"/>
      </p:ext>
    </p:extLst>
  </p:cSld>
  <p:clrMapOvr>
    <a:masterClrMapping/>
  </p:clrMapOvr>
  <p:transition spd="slow" advClick="0" advTm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85982"/>
      </p:ext>
    </p:extLst>
  </p:cSld>
  <p:clrMapOvr>
    <a:masterClrMapping/>
  </p:clrMapOvr>
  <p:transition spd="slow" advClick="0" advTm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8077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9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5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88521"/>
      </p:ext>
    </p:extLst>
  </p:cSld>
  <p:clrMapOvr>
    <a:masterClrMapping/>
  </p:clrMapOvr>
  <p:transition spd="slow" advClick="0" advTm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68901"/>
      </p:ext>
    </p:extLst>
  </p:cSld>
  <p:clrMapOvr>
    <a:masterClrMapping/>
  </p:clrMapOvr>
  <p:transition spd="slow" advClick="0" advTm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223123" y="5669557"/>
            <a:ext cx="103351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3793137"/>
      </p:ext>
    </p:extLst>
  </p:cSld>
  <p:clrMapOvr>
    <a:masterClrMapping/>
  </p:clrMapOvr>
  <p:transition spd="slow" advClick="0" advTm="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85060"/>
      </p:ext>
    </p:extLst>
  </p:cSld>
  <p:clrMapOvr>
    <a:masterClrMapping/>
  </p:clrMapOvr>
  <p:transition spd="slow" advClick="0" advTm="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67499"/>
      </p:ext>
    </p:extLst>
  </p:cSld>
  <p:clrMapOvr>
    <a:masterClrMapping/>
  </p:clrMapOvr>
  <p:transition spd="slow" advClick="0" advTm="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76383"/>
      </p:ext>
    </p:extLst>
  </p:cSld>
  <p:clrMapOvr>
    <a:masterClrMapping/>
  </p:clrMapOvr>
  <p:transition spd="slow" advClick="0" advTm="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51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86206"/>
      </p:ext>
    </p:extLst>
  </p:cSld>
  <p:clrMapOvr>
    <a:masterClrMapping/>
  </p:clrMapOvr>
  <p:transition spd="slow" advClick="0" advTm="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92702"/>
      </p:ext>
    </p:extLst>
  </p:cSld>
  <p:clrMapOvr>
    <a:masterClrMapping/>
  </p:clrMapOvr>
  <p:transition spd="slow" advClick="0" advTm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51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50" y="365151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92600"/>
      </p:ext>
    </p:extLst>
  </p:cSld>
  <p:clrMapOvr>
    <a:masterClrMapping/>
  </p:clrMapOvr>
  <p:transition spd="slow" advClick="0" advTm="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1"/>
            <a:ext cx="12312019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051817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21515"/>
      </p:ext>
    </p:extLst>
  </p:cSld>
  <p:clrMapOvr>
    <a:masterClrMapping/>
  </p:clrMapOvr>
  <p:transition spd="slow" advClick="0" advTm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3739"/>
      </p:ext>
    </p:extLst>
  </p:cSld>
  <p:clrMapOvr>
    <a:masterClrMapping/>
  </p:clrMapOvr>
  <p:transition spd="slow" advClick="0" advTm="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41818"/>
      </p:ext>
    </p:extLst>
  </p:cSld>
  <p:clrMapOvr>
    <a:masterClrMapping/>
  </p:clrMapOvr>
  <p:transition spd="slow" advClick="0" advTm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14771"/>
      </p:ext>
    </p:extLst>
  </p:cSld>
  <p:clrMapOvr>
    <a:masterClrMapping/>
  </p:clrMapOvr>
  <p:transition spd="slow" advClick="0" advTm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223123" y="5669557"/>
            <a:ext cx="103351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4014717"/>
      </p:ext>
    </p:extLst>
  </p:cSld>
  <p:clrMapOvr>
    <a:masterClrMapping/>
  </p:clrMapOvr>
  <p:transition spd="slow" advClick="0" advTm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48176"/>
      </p:ext>
    </p:extLst>
  </p:cSld>
  <p:clrMapOvr>
    <a:masterClrMapping/>
  </p:clrMapOvr>
  <p:transition spd="slow" advClick="0" advTm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6538"/>
      </p:ext>
    </p:extLst>
  </p:cSld>
  <p:clrMapOvr>
    <a:masterClrMapping/>
  </p:clrMapOvr>
  <p:transition spd="slow" advClick="0" advTm="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77099"/>
      </p:ext>
    </p:extLst>
  </p:cSld>
  <p:clrMapOvr>
    <a:masterClrMapping/>
  </p:clrMapOvr>
  <p:transition spd="slow" advClick="0" advTm="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49536"/>
      </p:ext>
    </p:extLst>
  </p:cSld>
  <p:clrMapOvr>
    <a:masterClrMapping/>
  </p:clrMapOvr>
  <p:transition spd="slow" advClick="0" advTm="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2702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2438402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7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5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2" y="4581153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6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4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37" y="365144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00863"/>
      </p:ext>
    </p:extLst>
  </p:cSld>
  <p:clrMapOvr>
    <a:masterClrMapping/>
  </p:clrMapOvr>
  <p:transition spd="slow" advClick="0" advTm="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1"/>
            <a:ext cx="12312019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8149076"/>
      </p:ext>
    </p:extLst>
  </p:cSld>
  <p:clrMapOvr>
    <a:masterClrMapping/>
  </p:clrMapOvr>
  <p:transition spd="slow" advClick="0" advTm="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83432"/>
      </p:ext>
    </p:extLst>
  </p:cSld>
  <p:clrMapOvr>
    <a:masterClrMapping/>
  </p:clrMapOvr>
  <p:transition spd="slow" advClick="0" advTm="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74471"/>
      </p:ext>
    </p:extLst>
  </p:cSld>
  <p:clrMapOvr>
    <a:masterClrMapping/>
  </p:clrMapOvr>
  <p:transition spd="slow" advClick="0" advTm="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05372"/>
      </p:ext>
    </p:extLst>
  </p:cSld>
  <p:clrMapOvr>
    <a:masterClrMapping/>
  </p:clrMapOvr>
  <p:transition spd="slow" advClick="0" advTm="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14897"/>
      </p:ext>
    </p:extLst>
  </p:cSld>
  <p:clrMapOvr>
    <a:masterClrMapping/>
  </p:clrMapOvr>
  <p:transition spd="slow" advClick="0" advTm="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223123" y="5669557"/>
            <a:ext cx="103351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7912785"/>
      </p:ext>
    </p:extLst>
  </p:cSld>
  <p:clrMapOvr>
    <a:masterClrMapping/>
  </p:clrMapOvr>
  <p:transition spd="slow" advClick="0" advTm="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72201"/>
      </p:ext>
    </p:extLst>
  </p:cSld>
  <p:clrMapOvr>
    <a:masterClrMapping/>
  </p:clrMapOvr>
  <p:transition spd="slow" advClick="0" advTm="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7579"/>
      </p:ext>
    </p:extLst>
  </p:cSld>
  <p:clrMapOvr>
    <a:masterClrMapping/>
  </p:clrMapOvr>
  <p:transition spd="slow" advClick="0" advTm="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45665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5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1" y="4673627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5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2" y="4581153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0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45770"/>
      </p:ext>
    </p:extLst>
  </p:cSld>
  <p:clrMapOvr>
    <a:masterClrMapping/>
  </p:clrMapOvr>
  <p:transition spd="slow" advClick="0" advTm="0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88692"/>
      </p:ext>
    </p:extLst>
  </p:cSld>
  <p:clrMapOvr>
    <a:masterClrMapping/>
  </p:clrMapOvr>
  <p:transition spd="slow" advClick="0" advTm="0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21" y="36513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36398"/>
      </p:ext>
    </p:extLst>
  </p:cSld>
  <p:clrMapOvr>
    <a:masterClrMapping/>
  </p:clrMapOvr>
  <p:transition spd="slow" advClick="0" advTm="0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1"/>
            <a:ext cx="12312019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4601308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5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9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6" y="5316713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5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2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37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3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37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0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3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2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9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6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4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0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7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68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524003" y="2871790"/>
            <a:ext cx="9134525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4074940"/>
            <a:ext cx="9566031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1585968" y="2532094"/>
            <a:ext cx="9052133" cy="86549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514337">
              <a:defRPr/>
            </a:pP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2: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2)</a:t>
            </a:r>
            <a:endParaRPr lang="zh-CN" altLang="en-US" sz="27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780145" y="25744"/>
            <a:ext cx="2857956" cy="254496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52714" y="4272935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585968" y="3128758"/>
            <a:ext cx="790469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087685" y="4130966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413788" y="3250750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514527" y="5099794"/>
            <a:ext cx="9123575" cy="1758206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37">
              <a:defRPr/>
            </a:pPr>
            <a:endParaRPr lang="zh-CN" altLang="en-US" sz="1013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817305" y="1782435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vi-VN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TRẢI NGHIỆM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63846" y="174950"/>
            <a:ext cx="59801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altLang="zh-CN" sz="135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514337">
              <a:defRPr/>
            </a:pPr>
            <a:r>
              <a:rPr lang="en-US" altLang="zh-CN" sz="135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135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88489" y="682780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3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59754" y="1256272"/>
            <a:ext cx="3682043" cy="4870848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770771" y="-811632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13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62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0650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4131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2057624" y="662864"/>
            <a:ext cx="1071964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71886" y="913619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5210700" y="298066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67142" r="49841" b="11905"/>
          <a:stretch/>
        </p:blipFill>
        <p:spPr>
          <a:xfrm>
            <a:off x="1905000" y="1676400"/>
            <a:ext cx="426720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9" t="66667" r="8604" b="12380"/>
          <a:stretch/>
        </p:blipFill>
        <p:spPr>
          <a:xfrm>
            <a:off x="6103738" y="1531050"/>
            <a:ext cx="4183269" cy="3421975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1" y="4909457"/>
            <a:ext cx="4571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err="1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3200" b="1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nói chuyện</a:t>
            </a:r>
            <a:endParaRPr lang="en-US" altLang="zh-CN" sz="3200" b="1" dirty="0">
              <a:solidFill>
                <a:srgbClr val="600000">
                  <a:lumMod val="75000"/>
                  <a:lumOff val="25000"/>
                </a:srgb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 defTabSz="685800"/>
            <a:r>
              <a:rPr lang="en-US" altLang="zh-CN" sz="3200" b="1" dirty="0" err="1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</a:t>
            </a:r>
            <a:r>
              <a:rPr lang="en-US" altLang="zh-CN" sz="3200" b="1" dirty="0" err="1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ới</a:t>
            </a:r>
            <a:r>
              <a:rPr lang="en-US" altLang="zh-CN" sz="3200" b="1" dirty="0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600000">
                  <a:lumMod val="75000"/>
                  <a:lumOff val="25000"/>
                </a:srgb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53867" y="4838467"/>
            <a:ext cx="393313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rủ</a:t>
            </a:r>
            <a:r>
              <a:rPr lang="en-US" altLang="zh-CN" sz="3200" b="1" dirty="0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hái</a:t>
            </a:r>
            <a:r>
              <a:rPr lang="en-US" altLang="zh-CN" sz="3200" b="1" dirty="0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3200" b="1" dirty="0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>
                <a:solidFill>
                  <a:srgbClr val="600000">
                    <a:lumMod val="75000"/>
                    <a:lumOff val="25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600000">
                  <a:lumMod val="75000"/>
                  <a:lumOff val="25000"/>
                </a:srgb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54367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62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512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4131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1963722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71886" y="1075834"/>
            <a:ext cx="7111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Rèn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chưa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5210700" y="298059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0" t="16190" r="24043" b="60635"/>
          <a:stretch/>
        </p:blipFill>
        <p:spPr>
          <a:xfrm>
            <a:off x="2331832" y="2130598"/>
            <a:ext cx="7543800" cy="34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69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525368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77102" y="1532935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23165" y="2179255"/>
            <a:ext cx="88784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chối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23151" y="3256473"/>
            <a:ext cx="85507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khuyên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nhủ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23165" y="4826133"/>
            <a:ext cx="88784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Khuyên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nhủ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23150" y="291296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1259416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Widescreen</PresentationFormat>
  <Paragraphs>26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Arial-Rounded</vt:lpstr>
      <vt:lpstr>等线</vt:lpstr>
      <vt:lpstr>DFPOP1-W9</vt:lpstr>
      <vt:lpstr>微软雅黑</vt:lpstr>
      <vt:lpstr>宋体</vt:lpstr>
      <vt:lpstr>华康少女文字W5</vt:lpstr>
      <vt:lpstr>Arial</vt:lpstr>
      <vt:lpstr>Calibri</vt:lpstr>
      <vt:lpstr>Times New Roman</vt:lpstr>
      <vt:lpstr>Office 主题</vt:lpstr>
      <vt:lpstr>1_第一PPT，www.1ppt.com​</vt:lpstr>
      <vt:lpstr>2_第一PPT，www.1ppt.com​</vt:lpstr>
      <vt:lpstr>3_第一PPT，www.1ppt.com​</vt:lpstr>
      <vt:lpstr>4_第一PPT，www.1ppt.com​</vt:lpstr>
      <vt:lpstr>5_第一PPT，www.1ppt.com​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2025-04-12T17:05:43Z</dcterms:created>
  <dcterms:modified xsi:type="dcterms:W3CDTF">2025-04-12T17:05:51Z</dcterms:modified>
</cp:coreProperties>
</file>