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9"/>
  </p:notesMasterIdLst>
  <p:sldIdLst>
    <p:sldId id="326" r:id="rId6"/>
    <p:sldId id="310" r:id="rId7"/>
    <p:sldId id="325" r:id="rId8"/>
    <p:sldId id="313" r:id="rId9"/>
    <p:sldId id="300" r:id="rId10"/>
    <p:sldId id="323" r:id="rId11"/>
    <p:sldId id="314" r:id="rId12"/>
    <p:sldId id="322" r:id="rId13"/>
    <p:sldId id="315" r:id="rId14"/>
    <p:sldId id="316" r:id="rId15"/>
    <p:sldId id="317" r:id="rId16"/>
    <p:sldId id="318" r:id="rId17"/>
    <p:sldId id="319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26"/>
            <p14:sldId id="310"/>
            <p14:sldId id="325"/>
            <p14:sldId id="313"/>
            <p14:sldId id="300"/>
            <p14:sldId id="323"/>
            <p14:sldId id="314"/>
            <p14:sldId id="322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C4C"/>
    <a:srgbClr val="307C45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78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9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23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0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34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5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9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81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26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22.jpeg"/><Relationship Id="rId4" Type="http://schemas.openxmlformats.org/officeDocument/2006/relationships/tags" Target="../tags/tag14.xml"/><Relationship Id="rId9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KH&#193;NH%20NG&#7884;C\M&#7847;m%20Ch&#7891;i%20L&#225;%20T&#7853;p%2057%20-%20M&#250;a%20Vui%20-%20Nh&#7841;c%20Thi&#7871;u%20Nhi%20Cho%20B&#233;%20-%20Vietnamese%20Songs%20For%20Kids%2000_00_12.60-00_01_06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014538"/>
            <a:ext cx="9134525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7688"/>
            <a:ext cx="9566031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457200" y="1674844"/>
            <a:ext cx="8159262" cy="8654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Thân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thiện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bè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256145" y="-4622"/>
            <a:ext cx="2857956" cy="254496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8714" y="341568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1966" y="2271506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63683" y="327371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889788" y="2393500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474" y="4242544"/>
            <a:ext cx="9123575" cy="90095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52143" y="4805220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4618602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925183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91058" y="102575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599" y="685397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50" name="Picture 2" descr="C:\Users\PC\Downloads\25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14787" r="6142" b="55768"/>
          <a:stretch/>
        </p:blipFill>
        <p:spPr bwMode="auto">
          <a:xfrm>
            <a:off x="1186543" y="1269969"/>
            <a:ext cx="7271657" cy="34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02246" y="595876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8810" y="884327"/>
            <a:ext cx="7111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bằng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3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4286" y="2319783"/>
            <a:ext cx="82460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chia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249100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8137" y="1864111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50870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122552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49" y="218463"/>
            <a:ext cx="31339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149" y="3755039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chia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149" y="4339814"/>
            <a:ext cx="88784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ầm Chồi Lá Tập 57 - Múa Vui - Nhạc Thiếu Nhi Cho Bé - Vietnamese Songs For Kids 00_00_12.60-00_01_0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48971" y="544283"/>
            <a:ext cx="5740400" cy="43053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70114" y="65411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851" y="572138"/>
            <a:ext cx="80339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3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5104"/>
            <a:ext cx="199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7" name="Picture 3" descr="C:\Users\PC\Downloads\24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20781" r="3082" b="13651"/>
          <a:stretch/>
        </p:blipFill>
        <p:spPr bwMode="auto">
          <a:xfrm>
            <a:off x="1308141" y="1068858"/>
            <a:ext cx="6823488" cy="37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3371" y="165463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07086" y="165463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3371" y="3603172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85316" y="3587570"/>
            <a:ext cx="37011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miley Face 2"/>
          <p:cNvSpPr/>
          <p:nvPr/>
        </p:nvSpPr>
        <p:spPr>
          <a:xfrm>
            <a:off x="1447795" y="1654630"/>
            <a:ext cx="250375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777841" y="1663158"/>
            <a:ext cx="244929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766957" y="3580496"/>
            <a:ext cx="244927" cy="30008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" grpId="0" animBg="1"/>
      <p:bldP spid="10" grpId="0" animBg="1"/>
      <p:bldP spid="11" grpId="0" animBg="1"/>
      <p:bldP spid="12" grpId="0" animBg="1"/>
      <p:bldP spid="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6057" y="1673206"/>
            <a:ext cx="80880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vi-VN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7810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60235" y="1324863"/>
            <a:ext cx="91506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0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878861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Tươi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2756" y="2594264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542946" y="3289257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836" y="3920623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-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,…….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C\Downloads\hình ảnh\ảnh minh ho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2" y="0"/>
            <a:ext cx="4136572" cy="239485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PC\Downloads\hình ảnh\img_20181205103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508182"/>
            <a:ext cx="3846616" cy="230816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PC\Downloads\hình ảnh\unna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5" y="2497296"/>
            <a:ext cx="3918857" cy="235732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054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954521b-b4ab-4ce3-8aa8-8bfa99a4c3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193</Words>
  <Application>Microsoft Office PowerPoint</Application>
  <PresentationFormat>On-screen Show (16:9)</PresentationFormat>
  <Paragraphs>39</Paragraphs>
  <Slides>13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Windows User</cp:lastModifiedBy>
  <cp:revision>47</cp:revision>
  <dcterms:created xsi:type="dcterms:W3CDTF">2017-03-04T06:55:50Z</dcterms:created>
  <dcterms:modified xsi:type="dcterms:W3CDTF">2025-04-12T17:17:17Z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