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4" r:id="rId1"/>
    <p:sldMasterId id="2147483796" r:id="rId2"/>
  </p:sldMasterIdLst>
  <p:notesMasterIdLst>
    <p:notesMasterId r:id="rId16"/>
  </p:notesMasterIdLst>
  <p:sldIdLst>
    <p:sldId id="277" r:id="rId3"/>
    <p:sldId id="256" r:id="rId4"/>
    <p:sldId id="270" r:id="rId5"/>
    <p:sldId id="262" r:id="rId6"/>
    <p:sldId id="272" r:id="rId7"/>
    <p:sldId id="266" r:id="rId8"/>
    <p:sldId id="273" r:id="rId9"/>
    <p:sldId id="274" r:id="rId10"/>
    <p:sldId id="275" r:id="rId11"/>
    <p:sldId id="276" r:id="rId12"/>
    <p:sldId id="264" r:id="rId13"/>
    <p:sldId id="263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ill Sans MT" panose="020B0604020202020204" charset="0"/>
      <p:regular r:id="rId21"/>
      <p:bold r:id="rId22"/>
      <p:italic r:id="rId23"/>
      <p:boldItalic r:id="rId24"/>
    </p:embeddedFont>
    <p:embeddedFont>
      <p:font typeface="DFPOP1-W9" panose="02010609010101010101" pitchFamily="1" charset="-128"/>
      <p:regular r:id="rId25"/>
    </p:embeddedFont>
    <p:embeddedFont>
      <p:font typeface="宋体" panose="02010600030101010101" pitchFamily="2" charset="-122"/>
      <p:regular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94660"/>
  </p:normalViewPr>
  <p:slideViewPr>
    <p:cSldViewPr>
      <p:cViewPr varScale="1">
        <p:scale>
          <a:sx n="66" d="100"/>
          <a:sy n="66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30DD-DEF6-4C7A-9944-86E069D0485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7812-7A60-425F-AD86-64F079A43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4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1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7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7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2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4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ute-pictures.blogspot.com/2010/05/beautifully-illustrated-vector-flower.html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9" descr="tieu hoc DTD moi">
            <a:extLst>
              <a:ext uri="{FF2B5EF4-FFF2-40B4-BE49-F238E27FC236}">
                <a16:creationId xmlns:a16="http://schemas.microsoft.com/office/drawing/2014/main" id="{E96417F3-A149-4B4A-BEAF-024F1A6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2025/4/13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V.A%20&#8211;%20Ai%20Y&#234;u%20B&#225;c%20H&#7891;%20Ch&#237;%20Minh%20(Phong%20Nh&#227;).mp3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871789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074939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253209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514337">
              <a:defRPr/>
            </a:pPr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Bác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Hồ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dạy</a:t>
            </a:r>
            <a:endParaRPr lang="zh-CN" alt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56145" y="852628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4272934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7" y="3128757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4" y="4130965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325075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509979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566247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547585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vi-VN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9" y="959826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37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35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154264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1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315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838200" y="2209800"/>
            <a:ext cx="7543800" cy="2819400"/>
          </a:xfrm>
          <a:prstGeom prst="wave">
            <a:avLst>
              <a:gd name="adj1" fmla="val 12500"/>
              <a:gd name="adj2" fmla="val -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6319786" y="34535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.A – Ai Yêu Bác Hồ Chí Minh (Phong Nhã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23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77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30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399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5999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357</TotalTime>
  <Words>130</Words>
  <Application>Microsoft Office PowerPoint</Application>
  <PresentationFormat>On-screen Show (4:3)</PresentationFormat>
  <Paragraphs>32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华康少女文字W5</vt:lpstr>
      <vt:lpstr>Calibri</vt:lpstr>
      <vt:lpstr>Gill Sans MT</vt:lpstr>
      <vt:lpstr>DFPOP1-W9</vt:lpstr>
      <vt:lpstr>等线</vt:lpstr>
      <vt:lpstr>Times New Roman</vt:lpstr>
      <vt:lpstr>Arial</vt:lpstr>
      <vt:lpstr>Arial-Rounded</vt:lpstr>
      <vt:lpstr>宋体</vt:lpstr>
      <vt:lpstr>Gallery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Windows User</cp:lastModifiedBy>
  <cp:revision>58</cp:revision>
  <dcterms:created xsi:type="dcterms:W3CDTF">2010-09-09T17:11:40Z</dcterms:created>
  <dcterms:modified xsi:type="dcterms:W3CDTF">2025-04-12T17:18:29Z</dcterms:modified>
</cp:coreProperties>
</file>