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notesMasterIdLst>
    <p:notesMasterId r:id="rId15"/>
  </p:notesMasterIdLst>
  <p:sldIdLst>
    <p:sldId id="338" r:id="rId6"/>
    <p:sldId id="310" r:id="rId7"/>
    <p:sldId id="313" r:id="rId8"/>
    <p:sldId id="300" r:id="rId9"/>
    <p:sldId id="321" r:id="rId10"/>
    <p:sldId id="314" r:id="rId11"/>
    <p:sldId id="322" r:id="rId12"/>
    <p:sldId id="323" r:id="rId13"/>
    <p:sldId id="324" r:id="rId14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338"/>
            <p14:sldId id="310"/>
            <p14:sldId id="313"/>
            <p14:sldId id="300"/>
            <p14:sldId id="321"/>
            <p14:sldId id="314"/>
            <p14:sldId id="322"/>
            <p14:sldId id="323"/>
            <p14:sldId id="3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87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111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827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6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60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42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8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0090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328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8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8" indent="0" algn="ctr">
              <a:buNone/>
              <a:defRPr sz="9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2025/4/13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81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2025/4/13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765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8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2025/4/13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57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2025/4/13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17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2025/4/13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78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1828801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8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20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7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0" y="3435863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2025/4/13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69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2025/4/13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6" y="3505220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5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0" y="3435863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3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6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8" y="3987534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46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0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8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2" indent="0">
              <a:buNone/>
              <a:defRPr sz="563"/>
            </a:lvl7pPr>
            <a:lvl8pPr marL="1800180" indent="0">
              <a:buNone/>
              <a:defRPr sz="563"/>
            </a:lvl8pPr>
            <a:lvl9pPr marL="2057348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2025/4/13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02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8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2" indent="0">
              <a:buNone/>
              <a:defRPr sz="563"/>
            </a:lvl7pPr>
            <a:lvl8pPr marL="1800180" indent="0">
              <a:buNone/>
              <a:defRPr sz="563"/>
            </a:lvl8pPr>
            <a:lvl9pPr marL="2057348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2025/4/13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60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2025/4/13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2025/4/13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76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2025/4/13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99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475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642922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8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3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8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23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014538"/>
            <a:ext cx="9134525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17688"/>
            <a:ext cx="9566031" cy="1131023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457200" y="1674844"/>
            <a:ext cx="8159262" cy="865496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7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Kính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yêu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thầy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cô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(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1)</a:t>
            </a: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256145" y="-4622"/>
            <a:ext cx="2857956" cy="254496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28714" y="3415683"/>
            <a:ext cx="1547684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1966" y="2271506"/>
            <a:ext cx="790469" cy="151169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563683" y="3273714"/>
            <a:ext cx="1566219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889788" y="2393500"/>
            <a:ext cx="122431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9474" y="4242544"/>
            <a:ext cx="9123575" cy="900956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152143" y="4805220"/>
            <a:ext cx="6858000" cy="320080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1139300" y="4618602"/>
            <a:ext cx="6858000" cy="205672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93305" y="925183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 ĐỘNG TRẢI NGHIỆM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91058" y="102575"/>
            <a:ext cx="59801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57599" y="685397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19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39969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07839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301080" y="537675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20098" y="602573"/>
            <a:ext cx="7497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GB" altLang="zh-CN" sz="3200" b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sẻ những điều thầy cô đã làm cho em  hằng ngày?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79" y="223529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56599" y="1789397"/>
            <a:ext cx="6970259" cy="3001712"/>
            <a:chOff x="1156599" y="1789397"/>
            <a:chExt cx="6970259" cy="300171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6599" y="1789397"/>
              <a:ext cx="3230466" cy="300171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29724" y="1789397"/>
              <a:ext cx="3397134" cy="29440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584116" y="537675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20098" y="618203"/>
            <a:ext cx="7497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GB" altLang="zh-CN" sz="3200" b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sẻ những điều thầy cô đã làm cho em  hằng ngày?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79" y="223529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71792" y="1844974"/>
            <a:ext cx="7147462" cy="3021190"/>
            <a:chOff x="871792" y="1844974"/>
            <a:chExt cx="7147462" cy="302119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1792" y="1844974"/>
              <a:ext cx="3539843" cy="300552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55526" y="1899060"/>
              <a:ext cx="3263728" cy="29671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950602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239520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GB" altLang="zh-CN" sz="3600" b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Giáo viên nhận xét và kết luận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812538"/>
            <a:ext cx="917563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Hằng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thầy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giáo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dạy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toán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kiến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thức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khoa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dạy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múa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hát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hay,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lẽ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phải.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Thầy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ân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han</a:t>
            </a:r>
            <a:endParaRPr lang="en-GB" altLang="zh-CN" sz="3200" dirty="0" smtClean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khuyến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khích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viên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gắng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tập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rèn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luyện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trở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thành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ích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xã</a:t>
            </a:r>
            <a:r>
              <a:rPr lang="en-GB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hội</a:t>
            </a:r>
            <a:endParaRPr lang="vi-VN" altLang="zh-CN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68458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02902" y="1861946"/>
            <a:ext cx="775821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-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ơn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kính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thầy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600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0826" y="3074513"/>
            <a:ext cx="80332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-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ơn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kính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thầy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600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71112" y="274900"/>
            <a:ext cx="1548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66463" y="632768"/>
            <a:ext cx="74487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Nêu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ơn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kính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thầy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GB" altLang="zh-CN" sz="3600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600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2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460826" y="484831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16893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1509921"/>
            <a:ext cx="9011241" cy="3315844"/>
            <a:chOff x="0" y="1509921"/>
            <a:chExt cx="9011241" cy="3315844"/>
          </a:xfrm>
        </p:grpSpPr>
        <p:sp>
          <p:nvSpPr>
            <p:cNvPr id="25" name="文本框 6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0" y="1509921"/>
              <a:ext cx="887848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GB" altLang="zh-CN" sz="3600" b="1" smtClean="0">
                  <a:solidFill>
                    <a:srgbClr val="83B40D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Giáo viên nhận xét và kết luận</a:t>
              </a:r>
              <a:endPara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6" name="文本框 6">
              <a:extLst>
                <a:ext uri="{FF2B5EF4-FFF2-40B4-BE49-F238E27FC236}">
                  <a16:creationId xmlns:a16="http://schemas.microsoft.com/office/drawing/2014/main" id="{2D6B8757-AE21-4BBA-9D72-4799F69A802E}"/>
                </a:ext>
              </a:extLst>
            </p:cNvPr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32756" y="2271220"/>
              <a:ext cx="8878485" cy="2554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   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Thầy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cô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giáo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luôn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yêu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thương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,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chăm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lo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dạy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dỗ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các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em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.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Các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em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cần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tỏ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lòng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biết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ơn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và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kính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yêu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thầy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cô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bằng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các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việc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làm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cụ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thể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như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: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đi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học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đúng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giờ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,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không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làm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việc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riêng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,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tích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cực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tham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gia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các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hoạt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200" dirty="0" err="1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động</a:t>
              </a:r>
              <a:r>
                <a:rPr lang="en-GB" altLang="zh-CN" sz="3200" dirty="0" smtClean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.....</a:t>
              </a:r>
              <a:endParaRPr lang="vi-VN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893294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1919" y="0"/>
            <a:ext cx="9144000" cy="514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1454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0C27DA-E208-437B-BF76-CF6E81518E3A}">
  <ds:schemaRefs>
    <ds:schemaRef ds:uri="http://purl.org/dc/elements/1.1/"/>
    <ds:schemaRef ds:uri="http://schemas.microsoft.com/office/infopath/2007/PartnerControls"/>
    <ds:schemaRef ds:uri="2954521b-b4ab-4ce3-8aa8-8bfa99a4c36e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451</TotalTime>
  <Words>272</Words>
  <Application>Microsoft Office PowerPoint</Application>
  <PresentationFormat>On-screen Show (16:9)</PresentationFormat>
  <Paragraphs>28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Arial-Rounded</vt:lpstr>
      <vt:lpstr>等线</vt:lpstr>
      <vt:lpstr>DFPOP1-W9</vt:lpstr>
      <vt:lpstr>微软雅黑</vt:lpstr>
      <vt:lpstr>宋体</vt:lpstr>
      <vt:lpstr>华康少女文字W5</vt:lpstr>
      <vt:lpstr>Arial</vt:lpstr>
      <vt:lpstr>Calibri</vt:lpstr>
      <vt:lpstr>Times New Roman</vt:lpstr>
      <vt:lpstr>第一PPT，www.1ppt.com​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Windows User</cp:lastModifiedBy>
  <cp:revision>65</cp:revision>
  <dcterms:created xsi:type="dcterms:W3CDTF">2017-03-04T06:55:50Z</dcterms:created>
  <dcterms:modified xsi:type="dcterms:W3CDTF">2025-04-12T17:20:48Z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