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3"/>
  </p:notesMasterIdLst>
  <p:sldIdLst>
    <p:sldId id="26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F493D-1278-4A17-8CAF-2F77D98B5F07}"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66C76-6CFE-4078-922D-132C4D9465B0}" type="slidenum">
              <a:rPr lang="en-US" smtClean="0"/>
              <a:t>‹#›</a:t>
            </a:fld>
            <a:endParaRPr lang="en-US"/>
          </a:p>
        </p:txBody>
      </p:sp>
    </p:spTree>
    <p:extLst>
      <p:ext uri="{BB962C8B-B14F-4D97-AF65-F5344CB8AC3E}">
        <p14:creationId xmlns:p14="http://schemas.microsoft.com/office/powerpoint/2010/main" val="179084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aseline="0"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8100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77E8F4-36F5-42F3-8BF8-DD642CEEF780}"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21507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77E8F4-36F5-42F3-8BF8-DD642CEEF780}"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61912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02100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77E8F4-36F5-42F3-8BF8-DD642CEEF780}"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8454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77E8F4-36F5-42F3-8BF8-DD642CEEF780}"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59656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77E8F4-36F5-42F3-8BF8-DD642CEEF780}"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13571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30908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defTabSz="914377"/>
            <a:fld id="{ACA37975-6AF7-4301-9DC5-87C074AA59D1}" type="datetimeFigureOut">
              <a:rPr lang="zh-CN" altLang="en-US" smtClean="0">
                <a:solidFill>
                  <a:prstClr val="black">
                    <a:tint val="75000"/>
                  </a:prstClr>
                </a:solidFill>
              </a:rPr>
              <a:pPr defTabSz="914377"/>
              <a:t>2025/4/13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27987A4-0198-42B4-AAAE-EDBADA4485AB}"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2286596246"/>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914377"/>
            <a:fld id="{ACA37975-6AF7-4301-9DC5-87C074AA59D1}" type="datetimeFigureOut">
              <a:rPr lang="zh-CN" altLang="en-US" smtClean="0">
                <a:solidFill>
                  <a:prstClr val="black">
                    <a:tint val="75000"/>
                  </a:prstClr>
                </a:solidFill>
              </a:rPr>
              <a:pPr defTabSz="914377"/>
              <a:t>2025/4/13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27987A4-0198-42B4-AAAE-EDBADA4485AB}"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3082288160"/>
      </p:ext>
    </p:extLst>
  </p:cSld>
  <p:clrMapOvr>
    <a:masterClrMapping/>
  </p:clrMapOvr>
  <p:transition spd="slow"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914377"/>
            <a:fld id="{ACA37975-6AF7-4301-9DC5-87C074AA59D1}" type="datetimeFigureOut">
              <a:rPr lang="zh-CN" altLang="en-US" smtClean="0">
                <a:solidFill>
                  <a:prstClr val="black">
                    <a:tint val="75000"/>
                  </a:prstClr>
                </a:solidFill>
              </a:rPr>
              <a:pPr defTabSz="914377"/>
              <a:t>2025/4/13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27987A4-0198-42B4-AAAE-EDBADA4485AB}"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2373688798"/>
      </p:ext>
    </p:extLst>
  </p:cSld>
  <p:clrMapOvr>
    <a:masterClrMapping/>
  </p:clrMapOvr>
  <p:transition spd="slow"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id="{1F833EC4-E2F9-4549-A464-40B7E5EEA6FD}"/>
              </a:ext>
            </a:extLst>
          </p:cNvPr>
          <p:cNvGrpSpPr/>
          <p:nvPr userDrawn="1"/>
        </p:nvGrpSpPr>
        <p:grpSpPr>
          <a:xfrm>
            <a:off x="0" y="0"/>
            <a:ext cx="12312019" cy="6860117"/>
            <a:chOff x="0" y="0"/>
            <a:chExt cx="12309881" cy="6858000"/>
          </a:xfrm>
        </p:grpSpPr>
        <p:pic>
          <p:nvPicPr>
            <p:cNvPr id="35" name="图片 34">
              <a:extLst>
                <a:ext uri="{FF2B5EF4-FFF2-40B4-BE49-F238E27FC236}">
                  <a16:creationId xmlns:a16="http://schemas.microsoft.com/office/drawing/2014/main"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50"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0" cap="none" spc="0" normalizeH="0" baseline="0" noProof="0">
                <a:ln>
                  <a:noFill/>
                </a:ln>
                <a:solidFill>
                  <a:prstClr val="white"/>
                </a:solidFill>
                <a:effectLst/>
                <a:uLnTx/>
                <a:uFillTx/>
                <a:latin typeface="Arial"/>
                <a:ea typeface="微软雅黑"/>
                <a:cs typeface="+mn-cs"/>
              </a:endParaRPr>
            </a:p>
          </p:txBody>
        </p:sp>
        <p:pic>
          <p:nvPicPr>
            <p:cNvPr id="37" name="图片 36">
              <a:extLst>
                <a:ext uri="{FF2B5EF4-FFF2-40B4-BE49-F238E27FC236}">
                  <a16:creationId xmlns:a16="http://schemas.microsoft.com/office/drawing/2014/main"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marL="0" marR="0" lvl="0" indent="0" algn="ctr" defTabSz="45725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white"/>
                  </a:solidFill>
                  <a:effectLst/>
                  <a:uLnTx/>
                  <a:uFillTx/>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457250"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0" cap="none" spc="0" normalizeH="0" baseline="0" noProof="0">
                  <a:ln>
                    <a:noFill/>
                  </a:ln>
                  <a:solidFill>
                    <a:prstClr val="white"/>
                  </a:solidFill>
                  <a:effectLst/>
                  <a:uLnTx/>
                  <a:uFillTx/>
                  <a:latin typeface="Arial"/>
                  <a:ea typeface="微软雅黑"/>
                  <a:cs typeface="+mn-cs"/>
                </a:endParaRPr>
              </a:p>
            </p:txBody>
          </p:sp>
          <p:sp>
            <p:nvSpPr>
              <p:cNvPr id="43" name="矩形: 圆角 10">
                <a:extLst>
                  <a:ext uri="{FF2B5EF4-FFF2-40B4-BE49-F238E27FC236}">
                    <a16:creationId xmlns:a16="http://schemas.microsoft.com/office/drawing/2014/main"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457250"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0" cap="none" spc="0" normalizeH="0" baseline="0" noProof="0">
                  <a:ln>
                    <a:noFill/>
                  </a:ln>
                  <a:solidFill>
                    <a:prstClr val="white"/>
                  </a:solidFill>
                  <a:effectLst/>
                  <a:uLnTx/>
                  <a:uFillTx/>
                  <a:latin typeface="Arial"/>
                  <a:ea typeface="微软雅黑"/>
                  <a:cs typeface="+mn-cs"/>
                </a:endParaRPr>
              </a:p>
            </p:txBody>
          </p:sp>
        </p:grpSp>
        <p:pic>
          <p:nvPicPr>
            <p:cNvPr id="39" name="图片 38">
              <a:extLst>
                <a:ext uri="{FF2B5EF4-FFF2-40B4-BE49-F238E27FC236}">
                  <a16:creationId xmlns:a16="http://schemas.microsoft.com/office/drawing/2014/main"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2090156887"/>
      </p:ext>
    </p:extLst>
  </p:cSld>
  <p:clrMapOvr>
    <a:masterClrMapping/>
  </p:clrMapOvr>
  <p:transition spd="slow"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18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defTabSz="685766">
              <a:defRPr/>
            </a:pPr>
            <a:fld id="{62E82ED4-375F-4F08-A54B-E5C986F28C77}" type="datetimeFigureOut">
              <a:rPr lang="zh-CN" altLang="en-US" smtClean="0">
                <a:solidFill>
                  <a:prstClr val="black">
                    <a:tint val="75000"/>
                  </a:prstClr>
                </a:solidFill>
              </a:rPr>
              <a:pPr defTabSz="685766">
                <a:defRPr/>
              </a:pPr>
              <a:t>2025/4/13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766">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66">
              <a:defRPr/>
            </a:pPr>
            <a:fld id="{60BA53EF-2EDB-4BAB-8ED2-F5C230947283}" type="slidenum">
              <a:rPr lang="zh-CN" altLang="en-US" smtClean="0">
                <a:solidFill>
                  <a:prstClr val="black">
                    <a:tint val="75000"/>
                  </a:prstClr>
                </a:solidFill>
              </a:rPr>
              <a:pPr defTabSz="685766">
                <a:defRPr/>
              </a:pPr>
              <a:t>‹#›</a:t>
            </a:fld>
            <a:endParaRPr lang="zh-CN" altLang="en-US">
              <a:solidFill>
                <a:prstClr val="black">
                  <a:tint val="75000"/>
                </a:prstClr>
              </a:solidFill>
            </a:endParaRPr>
          </a:p>
        </p:txBody>
      </p:sp>
    </p:spTree>
    <p:extLst>
      <p:ext uri="{BB962C8B-B14F-4D97-AF65-F5344CB8AC3E}">
        <p14:creationId xmlns:p14="http://schemas.microsoft.com/office/powerpoint/2010/main" val="47386812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685766">
              <a:defRPr/>
            </a:pPr>
            <a:fld id="{62E82ED4-375F-4F08-A54B-E5C986F28C77}" type="datetimeFigureOut">
              <a:rPr lang="zh-CN" altLang="en-US" smtClean="0">
                <a:solidFill>
                  <a:prstClr val="black">
                    <a:tint val="75000"/>
                  </a:prstClr>
                </a:solidFill>
              </a:rPr>
              <a:pPr defTabSz="685766">
                <a:defRPr/>
              </a:pPr>
              <a:t>2025/4/13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766">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66">
              <a:defRPr/>
            </a:pPr>
            <a:fld id="{60BA53EF-2EDB-4BAB-8ED2-F5C230947283}" type="slidenum">
              <a:rPr lang="zh-CN" altLang="en-US" smtClean="0">
                <a:solidFill>
                  <a:prstClr val="black">
                    <a:tint val="75000"/>
                  </a:prstClr>
                </a:solidFill>
              </a:rPr>
              <a:pPr defTabSz="68576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230137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882"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2"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defTabSz="685766">
              <a:defRPr/>
            </a:pPr>
            <a:fld id="{62E82ED4-375F-4F08-A54B-E5C986F28C77}" type="datetimeFigureOut">
              <a:rPr lang="zh-CN" altLang="en-US" smtClean="0">
                <a:solidFill>
                  <a:prstClr val="black">
                    <a:tint val="75000"/>
                  </a:prstClr>
                </a:solidFill>
              </a:rPr>
              <a:pPr defTabSz="685766">
                <a:defRPr/>
              </a:pPr>
              <a:t>2025/4/13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766">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66">
              <a:defRPr/>
            </a:pPr>
            <a:fld id="{60BA53EF-2EDB-4BAB-8ED2-F5C230947283}" type="slidenum">
              <a:rPr lang="zh-CN" altLang="en-US" smtClean="0">
                <a:solidFill>
                  <a:prstClr val="black">
                    <a:tint val="75000"/>
                  </a:prstClr>
                </a:solidFill>
              </a:rPr>
              <a:pPr defTabSz="68576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400642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defTabSz="685766">
              <a:defRPr/>
            </a:pPr>
            <a:fld id="{62E82ED4-375F-4F08-A54B-E5C986F28C77}" type="datetimeFigureOut">
              <a:rPr lang="zh-CN" altLang="en-US" smtClean="0">
                <a:solidFill>
                  <a:prstClr val="black">
                    <a:tint val="75000"/>
                  </a:prstClr>
                </a:solidFill>
              </a:rPr>
              <a:pPr defTabSz="685766">
                <a:defRPr/>
              </a:pPr>
              <a:t>2025/4/13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766">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66">
              <a:defRPr/>
            </a:pPr>
            <a:fld id="{60BA53EF-2EDB-4BAB-8ED2-F5C230947283}" type="slidenum">
              <a:rPr lang="zh-CN" altLang="en-US" smtClean="0">
                <a:solidFill>
                  <a:prstClr val="black">
                    <a:tint val="75000"/>
                  </a:prstClr>
                </a:solidFill>
              </a:rPr>
              <a:pPr defTabSz="685766">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832145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defTabSz="685766">
              <a:defRPr/>
            </a:pPr>
            <a:fld id="{62E82ED4-375F-4F08-A54B-E5C986F28C77}" type="datetimeFigureOut">
              <a:rPr lang="zh-CN" altLang="en-US" smtClean="0">
                <a:solidFill>
                  <a:prstClr val="black">
                    <a:tint val="75000"/>
                  </a:prstClr>
                </a:solidFill>
              </a:rPr>
              <a:pPr defTabSz="685766">
                <a:defRPr/>
              </a:pPr>
              <a:t>2025/4/13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766">
              <a:defRPr/>
            </a:pPr>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766">
              <a:defRPr/>
            </a:pPr>
            <a:fld id="{60BA53EF-2EDB-4BAB-8ED2-F5C230947283}" type="slidenum">
              <a:rPr lang="zh-CN" altLang="en-US" smtClean="0">
                <a:solidFill>
                  <a:prstClr val="black">
                    <a:tint val="75000"/>
                  </a:prstClr>
                </a:solidFill>
              </a:rPr>
              <a:pPr defTabSz="68576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886399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3" y="2438401"/>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1"/>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7"/>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3"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801" y="4581152"/>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defTabSz="685766">
              <a:defRPr/>
            </a:pPr>
            <a:fld id="{62E82ED4-375F-4F08-A54B-E5C986F28C77}" type="datetimeFigureOut">
              <a:rPr lang="zh-CN" altLang="en-US" smtClean="0">
                <a:solidFill>
                  <a:prstClr val="black">
                    <a:tint val="75000"/>
                  </a:prstClr>
                </a:solidFill>
              </a:rPr>
              <a:pPr defTabSz="685766">
                <a:defRPr/>
              </a:pPr>
              <a:t>2025/4/13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766">
              <a:defRPr/>
            </a:pPr>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766">
              <a:defRPr/>
            </a:pPr>
            <a:fld id="{60BA53EF-2EDB-4BAB-8ED2-F5C230947283}" type="slidenum">
              <a:rPr lang="zh-CN" altLang="en-US" smtClean="0">
                <a:solidFill>
                  <a:prstClr val="black">
                    <a:tint val="75000"/>
                  </a:prstClr>
                </a:solidFill>
              </a:rPr>
              <a:pPr defTabSz="685766">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3476803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4"/>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pPr defTabSz="685766">
              <a:defRPr/>
            </a:pPr>
            <a:fld id="{62E82ED4-375F-4F08-A54B-E5C986F28C77}" type="datetimeFigureOut">
              <a:rPr lang="zh-CN" altLang="en-US" smtClean="0">
                <a:solidFill>
                  <a:prstClr val="black">
                    <a:tint val="75000"/>
                  </a:prstClr>
                </a:solidFill>
              </a:rPr>
              <a:pPr defTabSz="685766">
                <a:defRPr/>
              </a:pPr>
              <a:t>2025/4/13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766">
              <a:defRPr/>
            </a:pPr>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766">
              <a:defRPr/>
            </a:pPr>
            <a:fld id="{60BA53EF-2EDB-4BAB-8ED2-F5C230947283}" type="slidenum">
              <a:rPr lang="zh-CN" altLang="en-US" smtClean="0">
                <a:solidFill>
                  <a:prstClr val="black">
                    <a:tint val="75000"/>
                  </a:prstClr>
                </a:solidFill>
              </a:rPr>
              <a:pPr defTabSz="685766">
                <a:def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4"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1" y="4673627"/>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4"/>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801" y="4581152"/>
            <a:ext cx="824569" cy="1279433"/>
          </a:xfrm>
          <a:prstGeom prst="rect">
            <a:avLst/>
          </a:prstGeom>
        </p:spPr>
      </p:pic>
    </p:spTree>
    <p:extLst>
      <p:ext uri="{BB962C8B-B14F-4D97-AF65-F5344CB8AC3E}">
        <p14:creationId xmlns:p14="http://schemas.microsoft.com/office/powerpoint/2010/main" val="248160207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914377"/>
            <a:fld id="{ACA37975-6AF7-4301-9DC5-87C074AA59D1}" type="datetimeFigureOut">
              <a:rPr lang="zh-CN" altLang="en-US" smtClean="0">
                <a:solidFill>
                  <a:prstClr val="black">
                    <a:tint val="75000"/>
                  </a:prstClr>
                </a:solidFill>
              </a:rPr>
              <a:pPr defTabSz="914377"/>
              <a:t>2025/4/13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27987A4-0198-42B4-AAAE-EDBADA4485AB}"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1385297548"/>
      </p:ext>
    </p:extLst>
  </p:cSld>
  <p:clrMapOvr>
    <a:masterClrMapping/>
  </p:clrMapOvr>
  <p:transition spd="slow"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4"/>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4"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8"/>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45" y="5316712"/>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3" y="6189784"/>
            <a:ext cx="12206689" cy="668216"/>
          </a:xfrm>
          <a:prstGeom prst="rect">
            <a:avLst/>
          </a:prstGeom>
        </p:spPr>
      </p:pic>
    </p:spTree>
    <p:extLst>
      <p:ext uri="{BB962C8B-B14F-4D97-AF65-F5344CB8AC3E}">
        <p14:creationId xmlns:p14="http://schemas.microsoft.com/office/powerpoint/2010/main" val="126646840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2149644"/>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4" y="-32952"/>
            <a:ext cx="3393991" cy="3285056"/>
          </a:xfrm>
          <a:prstGeom prst="rect">
            <a:avLst/>
          </a:prstGeom>
        </p:spPr>
      </p:pic>
    </p:spTree>
    <p:extLst>
      <p:ext uri="{BB962C8B-B14F-4D97-AF65-F5344CB8AC3E}">
        <p14:creationId xmlns:p14="http://schemas.microsoft.com/office/powerpoint/2010/main" val="251701702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defTabSz="685766">
              <a:defRPr/>
            </a:pPr>
            <a:fld id="{62E82ED4-375F-4F08-A54B-E5C986F28C77}" type="datetimeFigureOut">
              <a:rPr lang="zh-CN" altLang="en-US" smtClean="0">
                <a:solidFill>
                  <a:prstClr val="black">
                    <a:tint val="75000"/>
                  </a:prstClr>
                </a:solidFill>
              </a:rPr>
              <a:pPr defTabSz="685766">
                <a:defRPr/>
              </a:pPr>
              <a:t>2025/4/13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766">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66">
              <a:defRPr/>
            </a:pPr>
            <a:fld id="{60BA53EF-2EDB-4BAB-8ED2-F5C230947283}" type="slidenum">
              <a:rPr lang="zh-CN" altLang="en-US" smtClean="0">
                <a:solidFill>
                  <a:prstClr val="black">
                    <a:tint val="75000"/>
                  </a:prstClr>
                </a:solidFill>
              </a:rPr>
              <a:pPr defTabSz="685766">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920941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defTabSz="685766">
              <a:defRPr/>
            </a:pPr>
            <a:fld id="{62E82ED4-375F-4F08-A54B-E5C986F28C77}" type="datetimeFigureOut">
              <a:rPr lang="zh-CN" altLang="en-US" smtClean="0">
                <a:solidFill>
                  <a:prstClr val="black">
                    <a:tint val="75000"/>
                  </a:prstClr>
                </a:solidFill>
              </a:rPr>
              <a:pPr defTabSz="685766">
                <a:defRPr/>
              </a:pPr>
              <a:t>2025/4/13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766">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66">
              <a:defRPr/>
            </a:pPr>
            <a:fld id="{60BA53EF-2EDB-4BAB-8ED2-F5C230947283}" type="slidenum">
              <a:rPr lang="zh-CN" altLang="en-US" smtClean="0">
                <a:solidFill>
                  <a:prstClr val="black">
                    <a:tint val="75000"/>
                  </a:prstClr>
                </a:solidFill>
              </a:rPr>
              <a:pPr defTabSz="685766">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3900601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685766">
              <a:defRPr/>
            </a:pPr>
            <a:fld id="{62E82ED4-375F-4F08-A54B-E5C986F28C77}" type="datetimeFigureOut">
              <a:rPr lang="zh-CN" altLang="en-US" smtClean="0">
                <a:solidFill>
                  <a:prstClr val="black">
                    <a:tint val="75000"/>
                  </a:prstClr>
                </a:solidFill>
              </a:rPr>
              <a:pPr defTabSz="685766">
                <a:defRPr/>
              </a:pPr>
              <a:t>2025/4/13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766">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66">
              <a:defRPr/>
            </a:pPr>
            <a:fld id="{60BA53EF-2EDB-4BAB-8ED2-F5C230947283}" type="slidenum">
              <a:rPr lang="zh-CN" altLang="en-US" smtClean="0">
                <a:solidFill>
                  <a:prstClr val="black">
                    <a:tint val="75000"/>
                  </a:prstClr>
                </a:solidFill>
              </a:rPr>
              <a:pPr defTabSz="685766">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094480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3" y="365129"/>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685766">
              <a:defRPr/>
            </a:pPr>
            <a:fld id="{62E82ED4-375F-4F08-A54B-E5C986F28C77}" type="datetimeFigureOut">
              <a:rPr lang="zh-CN" altLang="en-US" smtClean="0">
                <a:solidFill>
                  <a:prstClr val="black">
                    <a:tint val="75000"/>
                  </a:prstClr>
                </a:solidFill>
              </a:rPr>
              <a:pPr defTabSz="685766">
                <a:defRPr/>
              </a:pPr>
              <a:t>2025/4/13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766">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66">
              <a:defRPr/>
            </a:pPr>
            <a:fld id="{60BA53EF-2EDB-4BAB-8ED2-F5C230947283}" type="slidenum">
              <a:rPr lang="zh-CN" altLang="en-US" smtClean="0">
                <a:solidFill>
                  <a:prstClr val="black">
                    <a:tint val="75000"/>
                  </a:prstClr>
                </a:solidFill>
              </a:rPr>
              <a:pPr defTabSz="685766">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547533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defTabSz="914377"/>
            <a:fld id="{ACA37975-6AF7-4301-9DC5-87C074AA59D1}" type="datetimeFigureOut">
              <a:rPr lang="zh-CN" altLang="en-US" smtClean="0">
                <a:solidFill>
                  <a:prstClr val="black">
                    <a:tint val="75000"/>
                  </a:prstClr>
                </a:solidFill>
              </a:rPr>
              <a:pPr defTabSz="914377"/>
              <a:t>2025/4/13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27987A4-0198-42B4-AAAE-EDBADA4485AB}"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484206471"/>
      </p:ext>
    </p:extLst>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defTabSz="914377"/>
            <a:fld id="{ACA37975-6AF7-4301-9DC5-87C074AA59D1}" type="datetimeFigureOut">
              <a:rPr lang="zh-CN" altLang="en-US" smtClean="0">
                <a:solidFill>
                  <a:prstClr val="black">
                    <a:tint val="75000"/>
                  </a:prstClr>
                </a:solidFill>
              </a:rPr>
              <a:pPr defTabSz="914377"/>
              <a:t>2025/4/13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27987A4-0198-42B4-AAAE-EDBADA4485AB}"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4101559148"/>
      </p:ext>
    </p:extLst>
  </p:cSld>
  <p:clrMapOvr>
    <a:masterClrMapping/>
  </p:clrMapOvr>
  <p:transition spd="slow"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defTabSz="914377"/>
            <a:fld id="{ACA37975-6AF7-4301-9DC5-87C074AA59D1}" type="datetimeFigureOut">
              <a:rPr lang="zh-CN" altLang="en-US" smtClean="0">
                <a:solidFill>
                  <a:prstClr val="black">
                    <a:tint val="75000"/>
                  </a:prstClr>
                </a:solidFill>
              </a:rPr>
              <a:pPr defTabSz="914377"/>
              <a:t>2025/4/13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fld id="{D27987A4-0198-42B4-AAAE-EDBADA4485AB}" type="slidenum">
              <a:rPr lang="zh-CN" altLang="en-US" smtClean="0">
                <a:solidFill>
                  <a:prstClr val="black">
                    <a:tint val="75000"/>
                  </a:prstClr>
                </a:solidFill>
              </a:rPr>
              <a:pPr defTabSz="914377"/>
              <a:t>‹#›</a:t>
            </a:fld>
            <a:endParaRPr lang="zh-CN" altLang="en-US">
              <a:solidFill>
                <a:prstClr val="black">
                  <a:tint val="75000"/>
                </a:prstClr>
              </a:solidFill>
            </a:endParaRPr>
          </a:p>
        </p:txBody>
      </p:sp>
      <p:sp>
        <p:nvSpPr>
          <p:cNvPr id="11" name="矩形 10"/>
          <p:cNvSpPr/>
          <p:nvPr userDrawn="1"/>
        </p:nvSpPr>
        <p:spPr>
          <a:xfrm>
            <a:off x="9223123" y="5669558"/>
            <a:ext cx="1033515" cy="276422"/>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2541881005"/>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defTabSz="914377"/>
            <a:fld id="{ACA37975-6AF7-4301-9DC5-87C074AA59D1}" type="datetimeFigureOut">
              <a:rPr lang="zh-CN" altLang="en-US" smtClean="0">
                <a:solidFill>
                  <a:prstClr val="black">
                    <a:tint val="75000"/>
                  </a:prstClr>
                </a:solidFill>
              </a:rPr>
              <a:pPr defTabSz="914377"/>
              <a:t>2025/4/13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D27987A4-0198-42B4-AAAE-EDBADA4485AB}"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3867730587"/>
      </p:ext>
    </p:extLst>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ACA37975-6AF7-4301-9DC5-87C074AA59D1}" type="datetimeFigureOut">
              <a:rPr lang="zh-CN" altLang="en-US" smtClean="0">
                <a:solidFill>
                  <a:prstClr val="black">
                    <a:tint val="75000"/>
                  </a:prstClr>
                </a:solidFill>
              </a:rPr>
              <a:pPr defTabSz="914377"/>
              <a:t>2025/4/13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fld id="{D27987A4-0198-42B4-AAAE-EDBADA4485AB}"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122729632"/>
      </p:ext>
    </p:extLst>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defTabSz="914377"/>
            <a:fld id="{ACA37975-6AF7-4301-9DC5-87C074AA59D1}" type="datetimeFigureOut">
              <a:rPr lang="zh-CN" altLang="en-US" smtClean="0">
                <a:solidFill>
                  <a:prstClr val="black">
                    <a:tint val="75000"/>
                  </a:prstClr>
                </a:solidFill>
              </a:rPr>
              <a:pPr defTabSz="914377"/>
              <a:t>2025/4/13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27987A4-0198-42B4-AAAE-EDBADA4485AB}"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3144928579"/>
      </p:ext>
    </p:extLst>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defTabSz="914377"/>
            <a:fld id="{ACA37975-6AF7-4301-9DC5-87C074AA59D1}" type="datetimeFigureOut">
              <a:rPr lang="zh-CN" altLang="en-US" smtClean="0">
                <a:solidFill>
                  <a:prstClr val="black">
                    <a:tint val="75000"/>
                  </a:prstClr>
                </a:solidFill>
              </a:rPr>
              <a:pPr defTabSz="914377"/>
              <a:t>2025/4/13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27987A4-0198-42B4-AAAE-EDBADA4485AB}"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2077963820"/>
      </p:ext>
    </p:extLst>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ACA37975-6AF7-4301-9DC5-87C074AA59D1}" type="datetimeFigureOut">
              <a:rPr lang="zh-CN" altLang="en-US" smtClean="0">
                <a:solidFill>
                  <a:prstClr val="black">
                    <a:tint val="75000"/>
                  </a:prstClr>
                </a:solidFill>
              </a:rPr>
              <a:pPr defTabSz="914377"/>
              <a:t>2025/4/13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D27987A4-0198-42B4-AAAE-EDBADA4485AB}"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180345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0">
    <p:fade/>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66">
              <a:defRPr/>
            </a:pPr>
            <a:fld id="{62E82ED4-375F-4F08-A54B-E5C986F28C77}" type="datetimeFigureOut">
              <a:rPr lang="zh-CN" altLang="en-US" smtClean="0">
                <a:solidFill>
                  <a:prstClr val="black">
                    <a:tint val="75000"/>
                  </a:prstClr>
                </a:solidFill>
              </a:rPr>
              <a:pPr defTabSz="685766">
                <a:defRPr/>
              </a:pPr>
              <a:t>2025/4/13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66">
              <a:defRPr/>
            </a:pPr>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66">
              <a:defRPr/>
            </a:pPr>
            <a:fld id="{60BA53EF-2EDB-4BAB-8ED2-F5C230947283}" type="slidenum">
              <a:rPr lang="zh-CN" altLang="en-US" smtClean="0">
                <a:solidFill>
                  <a:prstClr val="black">
                    <a:tint val="75000"/>
                  </a:prstClr>
                </a:solidFill>
              </a:rPr>
              <a:pPr defTabSz="685766">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719615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766"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2.jpeg"/><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2.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图片 80"/>
          <p:cNvPicPr>
            <a:picLocks noChangeAspect="1"/>
          </p:cNvPicPr>
          <p:nvPr/>
        </p:nvPicPr>
        <p:blipFill rotWithShape="1">
          <a:blip r:embed="rId3">
            <a:extLst>
              <a:ext uri="{28A0092B-C50C-407E-A947-70E740481C1C}">
                <a14:useLocalDpi xmlns:a14="http://schemas.microsoft.com/office/drawing/2010/main" val="0"/>
              </a:ext>
            </a:extLst>
          </a:blip>
          <a:srcRect l="135" t="36971" r="-1"/>
          <a:stretch>
            <a:fillRect/>
          </a:stretch>
        </p:blipFill>
        <p:spPr>
          <a:xfrm>
            <a:off x="2" y="2686051"/>
            <a:ext cx="12179367" cy="3004239"/>
          </a:xfrm>
          <a:prstGeom prst="rect">
            <a:avLst/>
          </a:prstGeom>
        </p:spPr>
      </p:pic>
      <p:pic>
        <p:nvPicPr>
          <p:cNvPr id="82" name="图片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4290251"/>
            <a:ext cx="12754708" cy="1508031"/>
          </a:xfrm>
          <a:prstGeom prst="rect">
            <a:avLst/>
          </a:prstGeom>
        </p:spPr>
      </p:pic>
      <p:sp>
        <p:nvSpPr>
          <p:cNvPr id="96" name="文本框 95"/>
          <p:cNvSpPr txBox="1"/>
          <p:nvPr/>
        </p:nvSpPr>
        <p:spPr>
          <a:xfrm>
            <a:off x="609600" y="2233125"/>
            <a:ext cx="10879016" cy="1153995"/>
          </a:xfrm>
          <a:prstGeom prst="rect">
            <a:avLst/>
          </a:prstGeom>
          <a:noFill/>
        </p:spPr>
        <p:txBody>
          <a:bodyPr wrap="none" rtlCol="0">
            <a:prstTxWarp prst="textDoubleWave1">
              <a:avLst/>
            </a:prstTxWarp>
            <a:spAutoFit/>
          </a:bodyPr>
          <a:lstStyle/>
          <a:p>
            <a:pPr defTabSz="685766">
              <a:defRPr/>
            </a:pPr>
            <a:r>
              <a:rPr lang="en-US" altLang="zh-CN" sz="3600" b="1" dirty="0" err="1">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Bài</a:t>
            </a:r>
            <a:r>
              <a:rPr lang="en-US" altLang="zh-CN" sz="3600" b="1" dirty="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 7: </a:t>
            </a:r>
            <a:r>
              <a:rPr lang="en-US" altLang="zh-CN" sz="3600" b="1" dirty="0" err="1">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Kính</a:t>
            </a:r>
            <a:r>
              <a:rPr lang="en-US" altLang="zh-CN" sz="3600" b="1" dirty="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600" b="1" dirty="0" err="1">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yêu</a:t>
            </a:r>
            <a:r>
              <a:rPr lang="en-US" altLang="zh-CN" sz="3600" b="1" dirty="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600" b="1" dirty="0" err="1">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thầy</a:t>
            </a:r>
            <a:r>
              <a:rPr lang="en-US" altLang="zh-CN" sz="3600" b="1" dirty="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600" b="1" dirty="0" err="1">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cô</a:t>
            </a:r>
            <a:r>
              <a:rPr lang="en-US" altLang="zh-CN" sz="3600" b="1" dirty="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600" b="1" dirty="0" err="1">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tiết</a:t>
            </a:r>
            <a:r>
              <a:rPr lang="en-US" altLang="zh-CN" sz="3600" b="1" dirty="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3600" b="1" dirty="0" smtClean="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rPr>
              <a:t>2)</a:t>
            </a:r>
            <a:endParaRPr lang="zh-CN" altLang="en-US" sz="3600" b="1" dirty="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89" name="图片 88"/>
          <p:cNvPicPr>
            <a:picLocks noChangeAspect="1"/>
          </p:cNvPicPr>
          <p:nvPr/>
        </p:nvPicPr>
        <p:blipFill rotWithShape="1">
          <a:blip r:embed="rId5">
            <a:extLst>
              <a:ext uri="{28A0092B-C50C-407E-A947-70E740481C1C}">
                <a14:useLocalDpi xmlns:a14="http://schemas.microsoft.com/office/drawing/2010/main" val="0"/>
              </a:ext>
            </a:extLst>
          </a:blip>
          <a:srcRect l="30889" t="27748" r="21866"/>
          <a:stretch>
            <a:fillRect/>
          </a:stretch>
        </p:blipFill>
        <p:spPr>
          <a:xfrm>
            <a:off x="8341527" y="-6163"/>
            <a:ext cx="3810608" cy="3393283"/>
          </a:xfrm>
          <a:prstGeom prst="rect">
            <a:avLst/>
          </a:prstGeom>
        </p:spPr>
      </p:pic>
      <p:pic>
        <p:nvPicPr>
          <p:cNvPr id="80" name="图片 79"/>
          <p:cNvPicPr>
            <a:picLocks noChangeAspect="1"/>
          </p:cNvPicPr>
          <p:nvPr/>
        </p:nvPicPr>
        <p:blipFill rotWithShape="1">
          <a:blip r:embed="rId6">
            <a:extLst>
              <a:ext uri="{28A0092B-C50C-407E-A947-70E740481C1C}">
                <a14:useLocalDpi xmlns:a14="http://schemas.microsoft.com/office/drawing/2010/main" val="0"/>
              </a:ext>
            </a:extLst>
          </a:blip>
          <a:srcRect l="1" r="77432"/>
          <a:stretch>
            <a:fillRect/>
          </a:stretch>
        </p:blipFill>
        <p:spPr>
          <a:xfrm>
            <a:off x="38285" y="4554245"/>
            <a:ext cx="2063579" cy="1215615"/>
          </a:xfrm>
          <a:prstGeom prst="rect">
            <a:avLst/>
          </a:prstGeom>
        </p:spPr>
      </p:pic>
      <p:grpSp>
        <p:nvGrpSpPr>
          <p:cNvPr id="108" name="组合 107"/>
          <p:cNvGrpSpPr/>
          <p:nvPr/>
        </p:nvGrpSpPr>
        <p:grpSpPr>
          <a:xfrm>
            <a:off x="82622" y="3028675"/>
            <a:ext cx="1053959" cy="2015591"/>
            <a:chOff x="181346" y="1761375"/>
            <a:chExt cx="1517253" cy="2901593"/>
          </a:xfrm>
        </p:grpSpPr>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6">
            <a:extLst>
              <a:ext uri="{28A0092B-C50C-407E-A947-70E740481C1C}">
                <a14:useLocalDpi xmlns:a14="http://schemas.microsoft.com/office/drawing/2010/main" val="0"/>
              </a:ext>
            </a:extLst>
          </a:blip>
          <a:srcRect l="77162"/>
          <a:stretch>
            <a:fillRect/>
          </a:stretch>
        </p:blipFill>
        <p:spPr>
          <a:xfrm>
            <a:off x="10084911" y="4364953"/>
            <a:ext cx="2088292" cy="1215615"/>
          </a:xfrm>
          <a:prstGeom prst="rect">
            <a:avLst/>
          </a:prstGeom>
        </p:spPr>
      </p:pic>
      <p:pic>
        <p:nvPicPr>
          <p:cNvPr id="27" name="图片 26"/>
          <p:cNvPicPr>
            <a:picLocks noChangeAspect="1"/>
          </p:cNvPicPr>
          <p:nvPr/>
        </p:nvPicPr>
        <p:blipFill rotWithShape="1">
          <a:blip r:embed="rId10" cstate="print">
            <a:extLst>
              <a:ext uri="{28A0092B-C50C-407E-A947-70E740481C1C}">
                <a14:useLocalDpi xmlns:a14="http://schemas.microsoft.com/office/drawing/2010/main" val="0"/>
              </a:ext>
            </a:extLst>
          </a:blip>
          <a:srcRect r="45910"/>
          <a:stretch>
            <a:fillRect/>
          </a:stretch>
        </p:blipFill>
        <p:spPr>
          <a:xfrm>
            <a:off x="10519717" y="3191333"/>
            <a:ext cx="1632419" cy="2532923"/>
          </a:xfrm>
          <a:prstGeom prst="rect">
            <a:avLst/>
          </a:prstGeom>
        </p:spPr>
      </p:pic>
      <p:sp>
        <p:nvSpPr>
          <p:cNvPr id="92" name="任意多边形 91"/>
          <p:cNvSpPr/>
          <p:nvPr/>
        </p:nvSpPr>
        <p:spPr>
          <a:xfrm>
            <a:off x="-12632" y="5656725"/>
            <a:ext cx="12164767" cy="1201275"/>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zh-CN" altLang="en-US" sz="1351">
              <a:solidFill>
                <a:prstClr val="white"/>
              </a:solidFill>
              <a:latin typeface="DFPOP1-W9"/>
              <a:cs typeface="+mn-ea"/>
              <a:sym typeface="+mn-lt"/>
            </a:endParaRPr>
          </a:p>
        </p:txBody>
      </p:sp>
      <p:sp>
        <p:nvSpPr>
          <p:cNvPr id="111" name="任意多边形 110"/>
          <p:cNvSpPr/>
          <p:nvPr/>
        </p:nvSpPr>
        <p:spPr>
          <a:xfrm>
            <a:off x="1536191" y="6406960"/>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zh-CN" altLang="en-US" sz="1351">
              <a:solidFill>
                <a:prstClr val="white"/>
              </a:solidFill>
              <a:latin typeface="DFPOP1-W9"/>
              <a:cs typeface="+mn-ea"/>
              <a:sym typeface="+mn-lt"/>
            </a:endParaRPr>
          </a:p>
        </p:txBody>
      </p:sp>
      <p:sp>
        <p:nvSpPr>
          <p:cNvPr id="112" name="任意多边形 111"/>
          <p:cNvSpPr/>
          <p:nvPr/>
        </p:nvSpPr>
        <p:spPr>
          <a:xfrm>
            <a:off x="1519067" y="6158136"/>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zh-CN" altLang="en-US" sz="1351">
              <a:solidFill>
                <a:prstClr val="white"/>
              </a:solidFill>
              <a:latin typeface="DFPOP1-W9"/>
              <a:cs typeface="+mn-ea"/>
              <a:sym typeface="+mn-lt"/>
            </a:endParaRPr>
          </a:p>
        </p:txBody>
      </p:sp>
      <p:sp>
        <p:nvSpPr>
          <p:cNvPr id="25" name="矩形 8">
            <a:extLst>
              <a:ext uri="{FF2B5EF4-FFF2-40B4-BE49-F238E27FC236}">
                <a16:creationId xmlns:a16="http://schemas.microsoft.com/office/drawing/2014/main" id="{6F1162E0-5263-4568-95A7-97DE0AA56844}"/>
              </a:ext>
            </a:extLst>
          </p:cNvPr>
          <p:cNvSpPr/>
          <p:nvPr/>
        </p:nvSpPr>
        <p:spPr>
          <a:xfrm>
            <a:off x="3057740" y="1233577"/>
            <a:ext cx="5964341" cy="584775"/>
          </a:xfrm>
          <a:prstGeom prst="rect">
            <a:avLst/>
          </a:prstGeom>
        </p:spPr>
        <p:txBody>
          <a:bodyPr wrap="square">
            <a:spAutoFit/>
          </a:bodyPr>
          <a:lstStyle/>
          <a:p>
            <a:pPr algn="ctr" defTabSz="685766">
              <a:defRPr/>
            </a:pPr>
            <a:r>
              <a:rPr lang="vi-VN" altLang="zh-CN" sz="3200" b="1" dirty="0">
                <a:solidFill>
                  <a:srgbClr val="FFFF00"/>
                </a:solidFill>
                <a:latin typeface="Times New Roman" panose="02020603050405020304" pitchFamily="18" charset="0"/>
                <a:ea typeface="Arial-Rounded" panose="020B0500000000000000" pitchFamily="34" charset="-93"/>
                <a:cs typeface="Times New Roman" panose="02020603050405020304" pitchFamily="18" charset="0"/>
                <a:sym typeface="+mn-lt"/>
              </a:rPr>
              <a:t>HOẠT ĐỘNG TRẢI NGHIỆM</a:t>
            </a:r>
            <a:endParaRPr lang="zh-CN" altLang="en-US" sz="3200" b="1" dirty="0">
              <a:solidFill>
                <a:srgbClr val="FFFF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29" name="矩形 8">
            <a:extLst>
              <a:ext uri="{FF2B5EF4-FFF2-40B4-BE49-F238E27FC236}">
                <a16:creationId xmlns:a16="http://schemas.microsoft.com/office/drawing/2014/main" id="{6F1162E0-5263-4568-95A7-97DE0AA56844}"/>
              </a:ext>
            </a:extLst>
          </p:cNvPr>
          <p:cNvSpPr/>
          <p:nvPr/>
        </p:nvSpPr>
        <p:spPr>
          <a:xfrm>
            <a:off x="2121411" y="136767"/>
            <a:ext cx="7973567" cy="646331"/>
          </a:xfrm>
          <a:prstGeom prst="rect">
            <a:avLst/>
          </a:prstGeom>
        </p:spPr>
        <p:txBody>
          <a:bodyPr wrap="square">
            <a:spAutoFit/>
          </a:bodyPr>
          <a:lstStyle/>
          <a:p>
            <a:pPr algn="ctr" defTabSz="685766">
              <a:defRPr/>
            </a:pPr>
            <a:r>
              <a:rPr lang="en-US" altLang="zh-CN" b="1" dirty="0">
                <a:solidFill>
                  <a:srgbClr val="002060"/>
                </a:solidFill>
                <a:latin typeface="Times New Roman" panose="02020603050405020304" pitchFamily="18" charset="0"/>
                <a:ea typeface="Arial-Rounded" panose="020B0500000000000000" pitchFamily="34" charset="-93"/>
                <a:cs typeface="Times New Roman" panose="02020603050405020304" pitchFamily="18" charset="0"/>
                <a:sym typeface="+mn-lt"/>
              </a:rPr>
              <a:t>UBND QUẬN DƯƠNG KINH</a:t>
            </a:r>
          </a:p>
          <a:p>
            <a:pPr algn="ctr" defTabSz="685766">
              <a:defRPr/>
            </a:pPr>
            <a:r>
              <a:rPr lang="en-US" altLang="zh-CN" b="1" dirty="0">
                <a:solidFill>
                  <a:srgbClr val="002060"/>
                </a:solidFill>
                <a:latin typeface="Times New Roman" panose="02020603050405020304" pitchFamily="18" charset="0"/>
                <a:ea typeface="Arial-Rounded" panose="020B0500000000000000" pitchFamily="34" charset="-93"/>
                <a:cs typeface="Times New Roman" panose="02020603050405020304" pitchFamily="18" charset="0"/>
                <a:sym typeface="+mn-lt"/>
              </a:rPr>
              <a:t>TRƯỜNG TIỂU HỌC ANH DŨNG</a:t>
            </a:r>
            <a:endParaRPr lang="zh-CN" altLang="en-US" b="1" dirty="0">
              <a:solidFill>
                <a:srgbClr val="00206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cxnSp>
        <p:nvCxnSpPr>
          <p:cNvPr id="4" name="Straight Connector 3"/>
          <p:cNvCxnSpPr/>
          <p:nvPr/>
        </p:nvCxnSpPr>
        <p:spPr>
          <a:xfrm>
            <a:off x="4876799" y="913863"/>
            <a:ext cx="246278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695841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par>
                                <p:cTn id="25" presetID="22" presetClass="entr" presetSubtype="8" fill="hold" nodeType="withEffect">
                                  <p:stCondLst>
                                    <p:cond delay="500"/>
                                  </p:stCondLst>
                                  <p:childTnLst>
                                    <p:set>
                                      <p:cBhvr>
                                        <p:cTn id="26" dur="1" fill="hold">
                                          <p:stCondLst>
                                            <p:cond delay="0"/>
                                          </p:stCondLst>
                                        </p:cTn>
                                        <p:tgtEl>
                                          <p:spTgt spid="80"/>
                                        </p:tgtEl>
                                        <p:attrNameLst>
                                          <p:attrName>style.visibility</p:attrName>
                                        </p:attrNameLst>
                                      </p:cBhvr>
                                      <p:to>
                                        <p:strVal val="visible"/>
                                      </p:to>
                                    </p:set>
                                    <p:animEffect transition="in" filter="wipe(left)">
                                      <p:cBhvr>
                                        <p:cTn id="27" dur="500"/>
                                        <p:tgtEl>
                                          <p:spTgt spid="80"/>
                                        </p:tgtEl>
                                      </p:cBhvr>
                                    </p:animEffect>
                                  </p:childTnLst>
                                </p:cTn>
                              </p:par>
                              <p:par>
                                <p:cTn id="28" presetID="22" presetClass="entr" presetSubtype="2" fill="hold" nodeType="withEffect">
                                  <p:stCondLst>
                                    <p:cond delay="500"/>
                                  </p:stCondLst>
                                  <p:childTnLst>
                                    <p:set>
                                      <p:cBhvr>
                                        <p:cTn id="29" dur="1" fill="hold">
                                          <p:stCondLst>
                                            <p:cond delay="0"/>
                                          </p:stCondLst>
                                        </p:cTn>
                                        <p:tgtEl>
                                          <p:spTgt spid="86"/>
                                        </p:tgtEl>
                                        <p:attrNameLst>
                                          <p:attrName>style.visibility</p:attrName>
                                        </p:attrNameLst>
                                      </p:cBhvr>
                                      <p:to>
                                        <p:strVal val="visible"/>
                                      </p:to>
                                    </p:set>
                                    <p:animEffect transition="in" filter="wipe(right)">
                                      <p:cBhvr>
                                        <p:cTn id="30" dur="500"/>
                                        <p:tgtEl>
                                          <p:spTgt spid="86"/>
                                        </p:tgtEl>
                                      </p:cBhvr>
                                    </p:animEffect>
                                  </p:childTnLst>
                                </p:cTn>
                              </p:par>
                              <p:par>
                                <p:cTn id="31" presetID="42" presetClass="entr" presetSubtype="0" fill="hold" nodeType="withEffect">
                                  <p:stCondLst>
                                    <p:cond delay="1000"/>
                                  </p:stCondLst>
                                  <p:childTnLst>
                                    <p:set>
                                      <p:cBhvr>
                                        <p:cTn id="32" dur="1" fill="hold">
                                          <p:stCondLst>
                                            <p:cond delay="0"/>
                                          </p:stCondLst>
                                        </p:cTn>
                                        <p:tgtEl>
                                          <p:spTgt spid="108"/>
                                        </p:tgtEl>
                                        <p:attrNameLst>
                                          <p:attrName>style.visibility</p:attrName>
                                        </p:attrNameLst>
                                      </p:cBhvr>
                                      <p:to>
                                        <p:strVal val="visible"/>
                                      </p:to>
                                    </p:set>
                                    <p:animEffect transition="in" filter="fade">
                                      <p:cBhvr>
                                        <p:cTn id="33" dur="1000"/>
                                        <p:tgtEl>
                                          <p:spTgt spid="108"/>
                                        </p:tgtEl>
                                      </p:cBhvr>
                                    </p:animEffect>
                                    <p:anim calcmode="lin" valueType="num">
                                      <p:cBhvr>
                                        <p:cTn id="34" dur="1000" fill="hold"/>
                                        <p:tgtEl>
                                          <p:spTgt spid="108"/>
                                        </p:tgtEl>
                                        <p:attrNameLst>
                                          <p:attrName>ppt_x</p:attrName>
                                        </p:attrNameLst>
                                      </p:cBhvr>
                                      <p:tavLst>
                                        <p:tav tm="0">
                                          <p:val>
                                            <p:strVal val="#ppt_x"/>
                                          </p:val>
                                        </p:tav>
                                        <p:tav tm="100000">
                                          <p:val>
                                            <p:strVal val="#ppt_x"/>
                                          </p:val>
                                        </p:tav>
                                      </p:tavLst>
                                    </p:anim>
                                    <p:anim calcmode="lin" valueType="num">
                                      <p:cBhvr>
                                        <p:cTn id="35" dur="1000" fill="hold"/>
                                        <p:tgtEl>
                                          <p:spTgt spid="10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00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11" grpId="0" animBg="1"/>
      <p:bldP spid="112" grpId="0" animBg="1"/>
      <p:bldP spid="25"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806" y="-19315"/>
            <a:ext cx="12188388" cy="1672009"/>
          </a:xfrm>
          <a:prstGeom prst="rect">
            <a:avLst/>
          </a:prstGeom>
        </p:spPr>
      </p:pic>
      <p:sp>
        <p:nvSpPr>
          <p:cNvPr id="6" name="文本框 6">
            <a:extLst>
              <a:ext uri="{FF2B5EF4-FFF2-40B4-BE49-F238E27FC236}">
                <a16:creationId xmlns:a16="http://schemas.microsoft.com/office/drawing/2014/main" id="{2D6B8757-AE21-4BBA-9D72-4799F69A802E}"/>
              </a:ext>
            </a:extLst>
          </p:cNvPr>
          <p:cNvSpPr txBox="1">
            <a:spLocks noChangeArrowheads="1"/>
          </p:cNvSpPr>
          <p:nvPr>
            <p:custDataLst>
              <p:tags r:id="rId1"/>
            </p:custDataLst>
          </p:nvPr>
        </p:nvSpPr>
        <p:spPr bwMode="auto">
          <a:xfrm>
            <a:off x="352215" y="2489884"/>
            <a:ext cx="11837979" cy="271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377"/>
            <a:r>
              <a:rPr lang="en-GB" altLang="zh-CN" sz="4267">
                <a:solidFill>
                  <a:prstClr val="black"/>
                </a:solidFill>
                <a:latin typeface="Arial-Rounded" panose="020B0500000000000000" pitchFamily="34" charset="-93"/>
                <a:ea typeface="Arial-Rounded" panose="020B0500000000000000" pitchFamily="34" charset="-93"/>
                <a:cs typeface="Arial-Rounded" panose="020B0500000000000000" pitchFamily="34" charset="-93"/>
                <a:sym typeface="+mn-lt"/>
              </a:rPr>
              <a:t>Thầy cô giáo dạy em học chữ, học điều hay, lẽ phải để trở thành con ngoan, trò giỏi, công dân có ích cho xã hội. Em cần biết ơn và kính yêu thầy, cô giáo</a:t>
            </a:r>
            <a:endParaRPr lang="vi-VN" altLang="zh-CN" sz="4267" dirty="0">
              <a:solidFill>
                <a:prstClr val="black"/>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6">
            <a:extLst>
              <a:ext uri="{FF2B5EF4-FFF2-40B4-BE49-F238E27FC236}">
                <a16:creationId xmlns:a16="http://schemas.microsoft.com/office/drawing/2014/main" id="{9384FD50-2BA6-45DE-B4C5-FCA56569D0F8}"/>
              </a:ext>
            </a:extLst>
          </p:cNvPr>
          <p:cNvSpPr txBox="1">
            <a:spLocks noChangeArrowheads="1"/>
          </p:cNvSpPr>
          <p:nvPr>
            <p:custDataLst>
              <p:tags r:id="rId2"/>
            </p:custDataLst>
          </p:nvPr>
        </p:nvSpPr>
        <p:spPr bwMode="auto">
          <a:xfrm>
            <a:off x="132199" y="291284"/>
            <a:ext cx="5281628" cy="1213222"/>
          </a:xfrm>
          <a:prstGeom prst="doubleWave">
            <a:avLst/>
          </a:prstGeom>
          <a:ln/>
          <a:effectLst>
            <a:glow rad="101600">
              <a:schemeClr val="accent2">
                <a:satMod val="175000"/>
                <a:alpha val="40000"/>
              </a:schemeClr>
            </a:glow>
            <a:outerShdw blurRad="50800" dist="38100" algn="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377"/>
            <a:r>
              <a:rPr lang="vi-VN" altLang="zh-CN" sz="5333" b="1" dirty="0">
                <a:ln w="9525">
                  <a:solidFill>
                    <a:prstClr val="white"/>
                  </a:solidFill>
                  <a:prstDash val="solid"/>
                </a:ln>
                <a:solidFill>
                  <a:prstClr val="white"/>
                </a:solidFill>
                <a:effectLst>
                  <a:outerShdw blurRad="12700" dist="38100" dir="2700000" algn="tl" rotWithShape="0">
                    <a:prstClr val="white">
                      <a:lumMod val="5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TỔNG KẾT</a:t>
            </a:r>
          </a:p>
        </p:txBody>
      </p:sp>
    </p:spTree>
    <p:extLst>
      <p:ext uri="{BB962C8B-B14F-4D97-AF65-F5344CB8AC3E}">
        <p14:creationId xmlns:p14="http://schemas.microsoft.com/office/powerpoint/2010/main" val="330764891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51947" y="1256272"/>
            <a:ext cx="7504851" cy="4870848"/>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defTabSz="1219170">
                  <a:defRPr/>
                </a:pPr>
                <a:endParaRPr lang="zh-CN" altLang="en-US" sz="2400" kern="0" dirty="0">
                  <a:solidFill>
                    <a:sysClr val="windowText" lastClr="000000"/>
                  </a:solidFill>
                  <a:latin typeface="Arial"/>
                  <a:ea typeface="微软雅黑"/>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defTabSz="1219170">
                  <a:defRPr/>
                </a:pPr>
                <a:endParaRPr lang="zh-CN" altLang="en-US" sz="2400" kern="0" dirty="0">
                  <a:solidFill>
                    <a:sysClr val="windowText" lastClr="000000"/>
                  </a:solidFill>
                  <a:latin typeface="Arial"/>
                  <a:ea typeface="微软雅黑"/>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defTabSz="1219170">
                  <a:defRPr/>
                </a:pPr>
                <a:endParaRPr lang="zh-CN" altLang="en-US" sz="2400" kern="0" dirty="0">
                  <a:solidFill>
                    <a:sysClr val="windowText" lastClr="000000"/>
                  </a:solidFill>
                  <a:latin typeface="Arial"/>
                  <a:ea typeface="微软雅黑"/>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defTabSz="1219170">
                  <a:defRPr/>
                </a:pPr>
                <a:endParaRPr lang="zh-CN" altLang="en-US" sz="2400" kern="0" dirty="0">
                  <a:solidFill>
                    <a:sysClr val="windowText" lastClr="000000"/>
                  </a:solidFill>
                  <a:latin typeface="Arial"/>
                  <a:ea typeface="微软雅黑"/>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defTabSz="1219170">
                  <a:defRPr/>
                </a:pPr>
                <a:endParaRPr lang="zh-CN" altLang="en-US" sz="2400" kern="0" dirty="0">
                  <a:solidFill>
                    <a:sysClr val="windowText" lastClr="000000"/>
                  </a:solidFill>
                  <a:latin typeface="Arial"/>
                  <a:ea typeface="微软雅黑"/>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defTabSz="1219170">
                  <a:defRPr/>
                </a:pPr>
                <a:endParaRPr lang="zh-CN" altLang="en-US" sz="2400" kern="0" dirty="0">
                  <a:solidFill>
                    <a:sysClr val="windowText" lastClr="000000"/>
                  </a:solidFill>
                  <a:latin typeface="Arial"/>
                  <a:ea typeface="微软雅黑"/>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zh-CN" altLang="en-US" sz="2400" kern="0" dirty="0">
                    <a:solidFill>
                      <a:sysClr val="windowText" lastClr="000000"/>
                    </a:solidFill>
                    <a:latin typeface="Arial"/>
                    <a:ea typeface="微软雅黑"/>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zh-CN" altLang="en-US" sz="2400" kern="0" dirty="0">
                    <a:solidFill>
                      <a:sysClr val="windowText" lastClr="000000"/>
                    </a:solidFill>
                    <a:latin typeface="Arial"/>
                    <a:ea typeface="微软雅黑"/>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1219170">
                  <a:defRPr/>
                </a:pPr>
                <a:r>
                  <a:rPr lang="en-US" altLang="zh-CN" sz="32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rPr>
                  <a:t>THỰC HÀNH</a:t>
                </a:r>
                <a:endParaRPr lang="zh-CN" altLang="en-US" sz="32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2321221085"/>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3476227" y="4022314"/>
            <a:ext cx="4902275" cy="4988316"/>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微软雅黑"/>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526" t="58508" r="81513" b="35311"/>
          <a:stretch/>
        </p:blipFill>
        <p:spPr>
          <a:xfrm>
            <a:off x="711499" y="662864"/>
            <a:ext cx="1429285" cy="1389632"/>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930514" y="913592"/>
            <a:ext cx="9482665"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377"/>
            <a:r>
              <a:rPr lang="en-US"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Sắm</a:t>
            </a:r>
            <a:r>
              <a:rPr lang="en-US"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vai</a:t>
            </a:r>
            <a:r>
              <a:rPr lang="en-US"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xử</a:t>
            </a:r>
            <a:r>
              <a:rPr lang="en-US"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lí</a:t>
            </a:r>
            <a:r>
              <a:rPr lang="en-US"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tình</a:t>
            </a:r>
            <a:r>
              <a:rPr lang="en-US"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huống</a:t>
            </a:r>
            <a:endParaRPr lang="zh-CN" altLang="en-US"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4915599" y="298039"/>
            <a:ext cx="2430474" cy="584775"/>
          </a:xfrm>
          <a:prstGeom prst="rect">
            <a:avLst/>
          </a:prstGeom>
          <a:noFill/>
        </p:spPr>
        <p:txBody>
          <a:bodyPr wrap="none" rtlCol="0">
            <a:spAutoFit/>
          </a:bodyPr>
          <a:lstStyle/>
          <a:p>
            <a:pPr defTabSz="914377"/>
            <a:r>
              <a:rPr lang="en-US" altLang="zh-CN" sz="32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32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32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32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 name="Picture 2"/>
          <p:cNvPicPr>
            <a:picLocks noChangeAspect="1"/>
          </p:cNvPicPr>
          <p:nvPr/>
        </p:nvPicPr>
        <p:blipFill>
          <a:blip r:embed="rId5" cstate="print"/>
          <a:stretch>
            <a:fillRect/>
          </a:stretch>
        </p:blipFill>
        <p:spPr>
          <a:xfrm>
            <a:off x="1118741" y="2052496"/>
            <a:ext cx="10360391" cy="4194192"/>
          </a:xfrm>
          <a:prstGeom prst="rect">
            <a:avLst/>
          </a:prstGeom>
        </p:spPr>
      </p:pic>
    </p:spTree>
    <p:extLst>
      <p:ext uri="{BB962C8B-B14F-4D97-AF65-F5344CB8AC3E}">
        <p14:creationId xmlns:p14="http://schemas.microsoft.com/office/powerpoint/2010/main" val="304477441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stretch>
            <a:fillRect/>
          </a:stretch>
        </p:blipFill>
        <p:spPr>
          <a:xfrm>
            <a:off x="3172260" y="855587"/>
            <a:ext cx="5492768" cy="4124975"/>
          </a:xfrm>
          <a:prstGeom prst="rect">
            <a:avLst/>
          </a:prstGeom>
        </p:spPr>
      </p:pic>
      <p:sp>
        <p:nvSpPr>
          <p:cNvPr id="3"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503874" y="37655"/>
            <a:ext cx="9482665"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377"/>
            <a:r>
              <a:rPr lang="en-GB" altLang="zh-CN" sz="4267" b="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Tranh ở tình huống 1 nói về điều gì?</a:t>
            </a:r>
            <a:endParaRPr lang="zh-CN" altLang="en-US"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文本框 6">
            <a:extLst>
              <a:ext uri="{FF2B5EF4-FFF2-40B4-BE49-F238E27FC236}">
                <a16:creationId xmlns:a16="http://schemas.microsoft.com/office/drawing/2014/main" id="{67CB6753-1C5F-45EE-944A-2E803F95E5F8}"/>
              </a:ext>
            </a:extLst>
          </p:cNvPr>
          <p:cNvSpPr txBox="1">
            <a:spLocks noChangeArrowheads="1"/>
          </p:cNvSpPr>
          <p:nvPr>
            <p:custDataLst>
              <p:tags r:id="rId2"/>
            </p:custDataLst>
          </p:nvPr>
        </p:nvSpPr>
        <p:spPr bwMode="auto">
          <a:xfrm>
            <a:off x="112320" y="4980561"/>
            <a:ext cx="12598555"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377"/>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sinh</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nhìn</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thấy</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dạy</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ở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lớp</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mình</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p>
          <a:p>
            <a:pPr defTabSz="914377"/>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tự</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hỏi”Mình</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chào</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733"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733"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84879708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474846" y="1"/>
            <a:ext cx="9482665"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377"/>
            <a:r>
              <a:rPr lang="en-GB" altLang="zh-CN" sz="4267" b="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Tranh ở tình huống 2 nói về điều gì?</a:t>
            </a:r>
            <a:endParaRPr lang="zh-CN" altLang="en-US"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文本框 6">
            <a:extLst>
              <a:ext uri="{FF2B5EF4-FFF2-40B4-BE49-F238E27FC236}">
                <a16:creationId xmlns:a16="http://schemas.microsoft.com/office/drawing/2014/main" id="{67CB6753-1C5F-45EE-944A-2E803F95E5F8}"/>
              </a:ext>
            </a:extLst>
          </p:cNvPr>
          <p:cNvSpPr txBox="1">
            <a:spLocks noChangeArrowheads="1"/>
          </p:cNvSpPr>
          <p:nvPr>
            <p:custDataLst>
              <p:tags r:id="rId2"/>
            </p:custDataLst>
          </p:nvPr>
        </p:nvSpPr>
        <p:spPr bwMode="auto">
          <a:xfrm>
            <a:off x="304648" y="5254173"/>
            <a:ext cx="11887353"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377"/>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sinh</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nhìn</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thấy</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đang</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bê</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chồng</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sách</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nặng</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nên</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267"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GB" altLang="zh-CN"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5" name="Picture 4"/>
          <p:cNvPicPr>
            <a:picLocks noChangeAspect="1"/>
          </p:cNvPicPr>
          <p:nvPr/>
        </p:nvPicPr>
        <p:blipFill>
          <a:blip r:embed="rId4" cstate="print"/>
          <a:stretch>
            <a:fillRect/>
          </a:stretch>
        </p:blipFill>
        <p:spPr>
          <a:xfrm>
            <a:off x="2733710" y="788328"/>
            <a:ext cx="5505655" cy="4465845"/>
          </a:xfrm>
          <a:prstGeom prst="rect">
            <a:avLst/>
          </a:prstGeom>
        </p:spPr>
      </p:pic>
    </p:spTree>
    <p:extLst>
      <p:ext uri="{BB962C8B-B14F-4D97-AF65-F5344CB8AC3E}">
        <p14:creationId xmlns:p14="http://schemas.microsoft.com/office/powerpoint/2010/main" val="2233341735"/>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806" y="-19315"/>
            <a:ext cx="12188388" cy="1672009"/>
          </a:xfrm>
          <a:prstGeom prst="rect">
            <a:avLst/>
          </a:prstGeom>
        </p:spPr>
      </p:pic>
      <p:sp>
        <p:nvSpPr>
          <p:cNvPr id="25" name="文本框 6"/>
          <p:cNvSpPr txBox="1">
            <a:spLocks noChangeArrowheads="1"/>
          </p:cNvSpPr>
          <p:nvPr>
            <p:custDataLst>
              <p:tags r:id="rId1"/>
            </p:custDataLst>
          </p:nvPr>
        </p:nvSpPr>
        <p:spPr bwMode="auto">
          <a:xfrm>
            <a:off x="-1" y="1691979"/>
            <a:ext cx="118379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377"/>
            <a:r>
              <a:rPr lang="en-GB" altLang="zh-CN" sz="4800" b="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 viên nhận xét và kết luận</a:t>
            </a:r>
            <a:endParaRPr lang="vi-VN" altLang="zh-CN" sz="4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6">
            <a:extLst>
              <a:ext uri="{FF2B5EF4-FFF2-40B4-BE49-F238E27FC236}">
                <a16:creationId xmlns:a16="http://schemas.microsoft.com/office/drawing/2014/main" id="{2D6B8757-AE21-4BBA-9D72-4799F69A802E}"/>
              </a:ext>
            </a:extLst>
          </p:cNvPr>
          <p:cNvSpPr txBox="1">
            <a:spLocks noChangeArrowheads="1"/>
          </p:cNvSpPr>
          <p:nvPr>
            <p:custDataLst>
              <p:tags r:id="rId2"/>
            </p:custDataLst>
          </p:nvPr>
        </p:nvSpPr>
        <p:spPr bwMode="auto">
          <a:xfrm>
            <a:off x="177007" y="2597812"/>
            <a:ext cx="11837980" cy="337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377"/>
            <a:r>
              <a:rPr lang="en-GB" altLang="zh-CN" sz="4267" b="1">
                <a:solidFill>
                  <a:prstClr val="black"/>
                </a:solidFill>
                <a:latin typeface="Arial-Rounded" panose="020B0500000000000000" pitchFamily="34" charset="-93"/>
                <a:ea typeface="Arial-Rounded" panose="020B0500000000000000" pitchFamily="34" charset="-93"/>
                <a:cs typeface="Arial-Rounded" panose="020B0500000000000000" pitchFamily="34" charset="-93"/>
                <a:sym typeface="+mn-lt"/>
              </a:rPr>
              <a:t>    Khi gặp thầy cô giáo dù là thầy cô không dạy lớp mình, các em cần lễ phép chào và giúp thầy cô những việc phù hợp khả năng của mình. Có như vậy mới xứng đáng là học sinh ngoan và biết kính trọng, lễ phép thầy, cô giáo</a:t>
            </a:r>
            <a:endParaRPr lang="vi-VN" altLang="zh-CN" sz="4267" b="1" dirty="0">
              <a:solidFill>
                <a:prstClr val="black"/>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76944930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3476227" y="4022314"/>
            <a:ext cx="4902275" cy="4988316"/>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微软雅黑"/>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526" t="58508" r="81513" b="35311"/>
          <a:stretch/>
        </p:blipFill>
        <p:spPr>
          <a:xfrm>
            <a:off x="711499" y="662864"/>
            <a:ext cx="1429285" cy="1389632"/>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930514" y="913592"/>
            <a:ext cx="9482665"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377"/>
            <a:r>
              <a:rPr lang="en-GB" altLang="zh-CN" sz="4267" b="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 thiệp để tặng thầy cô</a:t>
            </a:r>
            <a:endParaRPr lang="zh-CN" altLang="en-US" sz="4267"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4915599" y="298039"/>
            <a:ext cx="2430474" cy="584775"/>
          </a:xfrm>
          <a:prstGeom prst="rect">
            <a:avLst/>
          </a:prstGeom>
          <a:noFill/>
        </p:spPr>
        <p:txBody>
          <a:bodyPr wrap="none" rtlCol="0">
            <a:spAutoFit/>
          </a:bodyPr>
          <a:lstStyle/>
          <a:p>
            <a:pPr defTabSz="914377"/>
            <a:r>
              <a:rPr lang="en-US" altLang="zh-CN" sz="32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32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32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4</a:t>
            </a:r>
            <a:endParaRPr lang="zh-CN" altLang="en-US" sz="32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97486647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51947" y="1256272"/>
            <a:ext cx="7504851" cy="4870848"/>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defTabSz="1219170">
                  <a:defRPr/>
                </a:pPr>
                <a:endParaRPr lang="zh-CN" altLang="en-US" sz="2400" kern="0" dirty="0">
                  <a:solidFill>
                    <a:sysClr val="windowText" lastClr="000000"/>
                  </a:solidFill>
                  <a:latin typeface="Arial"/>
                  <a:ea typeface="微软雅黑"/>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defTabSz="1219170">
                  <a:defRPr/>
                </a:pPr>
                <a:endParaRPr lang="zh-CN" altLang="en-US" sz="2400" kern="0" dirty="0">
                  <a:solidFill>
                    <a:sysClr val="windowText" lastClr="000000"/>
                  </a:solidFill>
                  <a:latin typeface="Arial"/>
                  <a:ea typeface="微软雅黑"/>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defTabSz="1219170">
                  <a:defRPr/>
                </a:pPr>
                <a:endParaRPr lang="zh-CN" altLang="en-US" sz="2400" kern="0" dirty="0">
                  <a:solidFill>
                    <a:sysClr val="windowText" lastClr="000000"/>
                  </a:solidFill>
                  <a:latin typeface="Arial"/>
                  <a:ea typeface="微软雅黑"/>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defTabSz="1219170">
                  <a:defRPr/>
                </a:pPr>
                <a:endParaRPr lang="zh-CN" altLang="en-US" sz="2400" kern="0" dirty="0">
                  <a:solidFill>
                    <a:sysClr val="windowText" lastClr="000000"/>
                  </a:solidFill>
                  <a:latin typeface="Arial"/>
                  <a:ea typeface="微软雅黑"/>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defTabSz="1219170">
                  <a:defRPr/>
                </a:pPr>
                <a:endParaRPr lang="zh-CN" altLang="en-US" sz="2400" kern="0" dirty="0">
                  <a:solidFill>
                    <a:sysClr val="windowText" lastClr="000000"/>
                  </a:solidFill>
                  <a:latin typeface="Arial"/>
                  <a:ea typeface="微软雅黑"/>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defTabSz="1219170">
                  <a:defRPr/>
                </a:pPr>
                <a:endParaRPr lang="zh-CN" altLang="en-US" sz="2400" kern="0" dirty="0">
                  <a:solidFill>
                    <a:sysClr val="windowText" lastClr="000000"/>
                  </a:solidFill>
                  <a:latin typeface="Arial"/>
                  <a:ea typeface="微软雅黑"/>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zh-CN" altLang="en-US" sz="2400" kern="0" dirty="0">
                    <a:solidFill>
                      <a:sysClr val="windowText" lastClr="000000"/>
                    </a:solidFill>
                    <a:latin typeface="Arial"/>
                    <a:ea typeface="微软雅黑"/>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defRPr/>
                  </a:pPr>
                  <a:endParaRPr lang="zh-CN" altLang="en-US" sz="2400" kern="0" dirty="0">
                    <a:solidFill>
                      <a:sysClr val="windowText" lastClr="000000"/>
                    </a:solidFill>
                    <a:latin typeface="Arial"/>
                    <a:ea typeface="微软雅黑"/>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1219170">
                  <a:defRPr/>
                </a:pPr>
                <a:r>
                  <a:rPr lang="en-US" altLang="zh-CN" sz="32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rPr>
                  <a:t>VẬN DỤNG</a:t>
                </a:r>
                <a:endParaRPr lang="zh-CN" altLang="en-US" sz="32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29079827"/>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3476227" y="4022314"/>
            <a:ext cx="4902275" cy="4988316"/>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微软雅黑"/>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75" t="6822" r="81449" b="85973"/>
          <a:stretch/>
        </p:blipFill>
        <p:spPr>
          <a:xfrm>
            <a:off x="586294" y="605814"/>
            <a:ext cx="1558324" cy="1524780"/>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778822" y="1063430"/>
            <a:ext cx="12124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377"/>
            <a:r>
              <a:rPr lang="en-GB" altLang="zh-CN" sz="3200" b="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Thực hiện tốt những điều thầy cô dạy hàng ngày</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4915599" y="298039"/>
            <a:ext cx="2430474" cy="584775"/>
          </a:xfrm>
          <a:prstGeom prst="rect">
            <a:avLst/>
          </a:prstGeom>
          <a:noFill/>
        </p:spPr>
        <p:txBody>
          <a:bodyPr wrap="none" rtlCol="0">
            <a:spAutoFit/>
          </a:bodyPr>
          <a:lstStyle/>
          <a:p>
            <a:pPr defTabSz="914377"/>
            <a:r>
              <a:rPr lang="en-US" altLang="zh-CN" sz="32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32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32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5</a:t>
            </a:r>
            <a:endParaRPr lang="zh-CN" altLang="en-US" sz="32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5" cstate="print"/>
          <a:stretch>
            <a:fillRect/>
          </a:stretch>
        </p:blipFill>
        <p:spPr>
          <a:xfrm>
            <a:off x="342390" y="1761057"/>
            <a:ext cx="11169948" cy="4501140"/>
          </a:xfrm>
          <a:prstGeom prst="rect">
            <a:avLst/>
          </a:prstGeom>
        </p:spPr>
      </p:pic>
    </p:spTree>
    <p:extLst>
      <p:ext uri="{BB962C8B-B14F-4D97-AF65-F5344CB8AC3E}">
        <p14:creationId xmlns:p14="http://schemas.microsoft.com/office/powerpoint/2010/main" val="30870957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0.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2.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3.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4.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5.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6.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7.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8.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9.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Words>
  <Application>Microsoft Office PowerPoint</Application>
  <PresentationFormat>Widescreen</PresentationFormat>
  <Paragraphs>29</Paragraphs>
  <Slides>10</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Arial-Rounded</vt:lpstr>
      <vt:lpstr>等线</vt:lpstr>
      <vt:lpstr>DFPOP1-W9</vt:lpstr>
      <vt:lpstr>微软雅黑</vt:lpstr>
      <vt:lpstr>宋体</vt:lpstr>
      <vt:lpstr>华康少女文字W5</vt:lpstr>
      <vt:lpstr>Arial</vt:lpstr>
      <vt:lpstr>Calibri</vt:lpstr>
      <vt:lpstr>Times New Roman</vt:lpstr>
      <vt:lpstr>第一PPT，www.1ppt.com​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cp:revision>
  <dcterms:created xsi:type="dcterms:W3CDTF">2025-04-12T17:21:41Z</dcterms:created>
  <dcterms:modified xsi:type="dcterms:W3CDTF">2025-04-12T17:41:06Z</dcterms:modified>
</cp:coreProperties>
</file>