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3" r:id="rId3"/>
    <p:sldId id="277" r:id="rId4"/>
    <p:sldId id="272" r:id="rId5"/>
    <p:sldId id="279" r:id="rId6"/>
    <p:sldId id="28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AE1F2-6340-4C03-B354-728E8105A0F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17ACD-CBE4-4FE2-AD67-47E80D83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13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1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7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3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2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7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2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5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D984-337A-491A-865C-93F02CDE1FD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5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686051"/>
            <a:ext cx="12179367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90251"/>
            <a:ext cx="12754708" cy="1508031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609600" y="2233125"/>
            <a:ext cx="10879016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766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8: An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toàn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341527" y="-6163"/>
            <a:ext cx="3810608" cy="33932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8285" y="4554245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2622" y="3028675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0084911" y="436495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519717" y="319133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2632" y="5656725"/>
            <a:ext cx="12164767" cy="120127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36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58136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33577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vi-VN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21411" y="13676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76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0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587" y="1091688"/>
            <a:ext cx="4555625" cy="5528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9426" y="2038676"/>
            <a:ext cx="3169674" cy="468658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35678" y="463804"/>
            <a:ext cx="4026309" cy="2323641"/>
          </a:xfrm>
          <a:prstGeom prst="cloudCallout">
            <a:avLst>
              <a:gd name="adj1" fmla="val 46291"/>
              <a:gd name="adj2" fmla="val 853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01148" y="868617"/>
            <a:ext cx="6371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39316" y="146406"/>
            <a:ext cx="0" cy="657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2" y="1027435"/>
            <a:ext cx="2384905" cy="1811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5973" y="1027435"/>
            <a:ext cx="2357596" cy="180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1" y="2913720"/>
            <a:ext cx="2403110" cy="1875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6478" y="2909869"/>
            <a:ext cx="2312083" cy="1838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24" y="4828785"/>
            <a:ext cx="2375802" cy="1847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85973" y="4828785"/>
            <a:ext cx="2348494" cy="179323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840361" y="146406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30149" y="160923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7213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47565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4769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56419 0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6549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56458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0" y="0"/>
            <a:ext cx="10733447" cy="6730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0618" y="3365420"/>
            <a:ext cx="6032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lding Sig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4" y="0"/>
            <a:ext cx="1100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ột số trò chơi dân gian cho trẻ mầm n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69" y="0"/>
            <a:ext cx="3726939" cy="19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 trò chơi dân gian cho trẻ - Tìm với Google | Trò chơi, Thời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97" y="1954161"/>
            <a:ext cx="3852099" cy="2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ải thi đấu cờ vua cấp trường - khối Tiểu họ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17" y="4691216"/>
            <a:ext cx="3683117" cy="21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pic>
        <p:nvPicPr>
          <p:cNvPr id="1026" name="Picture 2" descr="Khoảnh khắc đáng nhớ ngày khai giảng - Báo Bình Dương 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7" y="5024129"/>
            <a:ext cx="3646452" cy="18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625189"/>
            <a:ext cx="3613355" cy="84942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62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247535" cy="7308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01170" y="579524"/>
            <a:ext cx="2136557" cy="2462979"/>
            <a:chOff x="2042806" y="412954"/>
            <a:chExt cx="2136557" cy="2462979"/>
          </a:xfrm>
        </p:grpSpPr>
        <p:sp>
          <p:nvSpPr>
            <p:cNvPr id="3" name="Rounded Rectangle 2"/>
            <p:cNvSpPr/>
            <p:nvPr/>
          </p:nvSpPr>
          <p:spPr>
            <a:xfrm>
              <a:off x="2042806" y="412954"/>
              <a:ext cx="2136557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Bài 17: Phòng tránh ngã khi ở trường | Tự nhiên và Xã hội lớp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668" y="547445"/>
              <a:ext cx="2029444" cy="2193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230410" y="3617916"/>
            <a:ext cx="5262315" cy="2568008"/>
            <a:chOff x="2451090" y="294971"/>
            <a:chExt cx="5262315" cy="2568008"/>
          </a:xfrm>
        </p:grpSpPr>
        <p:sp>
          <p:nvSpPr>
            <p:cNvPr id="9" name="Rounded Rectangle 8"/>
            <p:cNvSpPr/>
            <p:nvPr/>
          </p:nvSpPr>
          <p:spPr>
            <a:xfrm>
              <a:off x="2451090" y="294971"/>
              <a:ext cx="5262315" cy="2568008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Làm gì để ngừa trẻ bị tai nạn ngã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15" y="376953"/>
              <a:ext cx="4876800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418501" y="579524"/>
            <a:ext cx="3074224" cy="2462979"/>
            <a:chOff x="4607342" y="569564"/>
            <a:chExt cx="3074224" cy="2462979"/>
          </a:xfrm>
        </p:grpSpPr>
        <p:sp>
          <p:nvSpPr>
            <p:cNvPr id="11" name="Rounded Rectangle 10"/>
            <p:cNvSpPr/>
            <p:nvPr/>
          </p:nvSpPr>
          <p:spPr>
            <a:xfrm>
              <a:off x="4607342" y="569564"/>
              <a:ext cx="3074224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8 Biện pháp phòng chống tai nạn thương tích cho trẻ mầm n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642" y="698224"/>
              <a:ext cx="2604895" cy="2043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973499" y="191724"/>
            <a:ext cx="2618729" cy="2850779"/>
            <a:chOff x="8324572" y="191724"/>
            <a:chExt cx="2618729" cy="2850779"/>
          </a:xfrm>
        </p:grpSpPr>
        <p:sp>
          <p:nvSpPr>
            <p:cNvPr id="12" name="Rounded Rectangle 11"/>
            <p:cNvSpPr/>
            <p:nvPr/>
          </p:nvSpPr>
          <p:spPr>
            <a:xfrm>
              <a:off x="8324572" y="191724"/>
              <a:ext cx="2618729" cy="28507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4373" y="386450"/>
              <a:ext cx="2359126" cy="246132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981765" y="3167072"/>
            <a:ext cx="2460404" cy="3469697"/>
            <a:chOff x="8332838" y="3167072"/>
            <a:chExt cx="2460404" cy="3469697"/>
          </a:xfrm>
        </p:grpSpPr>
        <p:sp>
          <p:nvSpPr>
            <p:cNvPr id="13" name="Rounded Rectangle 12"/>
            <p:cNvSpPr/>
            <p:nvPr/>
          </p:nvSpPr>
          <p:spPr>
            <a:xfrm>
              <a:off x="8332838" y="3167072"/>
              <a:ext cx="2460404" cy="346969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Trèo cây giúp trẻ thông minh hơ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202" y="3263635"/>
              <a:ext cx="2205555" cy="322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6" descr="Download Free png File - Deletion Icon - Svg - Red Circle Whit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6" b="90000" l="239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014" y="2207752"/>
            <a:ext cx="2100506" cy="21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42178" y="4045303"/>
            <a:ext cx="2743712" cy="93956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64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29</cp:revision>
  <dcterms:created xsi:type="dcterms:W3CDTF">2020-08-20T09:43:39Z</dcterms:created>
  <dcterms:modified xsi:type="dcterms:W3CDTF">2025-04-12T17:23:50Z</dcterms:modified>
</cp:coreProperties>
</file>