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78D02-1F4F-4544-91F1-310040D053F5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A172D-F231-442F-A083-400B91C60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3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63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C55-5154-4DC0-8263-779A3E4BA9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2FFC-0F80-412C-B5DD-5F53C4F2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7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C55-5154-4DC0-8263-779A3E4BA9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2FFC-0F80-412C-B5DD-5F53C4F2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C55-5154-4DC0-8263-779A3E4BA9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2FFC-0F80-412C-B5DD-5F53C4F2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14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2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72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9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2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2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6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5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1" y="4581151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6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4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801" y="4581151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4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9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5" y="5316713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8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C55-5154-4DC0-8263-779A3E4BA9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2FFC-0F80-412C-B5DD-5F53C4F2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23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5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4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9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8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2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0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8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8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C55-5154-4DC0-8263-779A3E4BA9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2FFC-0F80-412C-B5DD-5F53C4F2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9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C55-5154-4DC0-8263-779A3E4BA9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2FFC-0F80-412C-B5DD-5F53C4F2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0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C55-5154-4DC0-8263-779A3E4BA9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2FFC-0F80-412C-B5DD-5F53C4F2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C55-5154-4DC0-8263-779A3E4BA9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2FFC-0F80-412C-B5DD-5F53C4F2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7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C55-5154-4DC0-8263-779A3E4BA9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2FFC-0F80-412C-B5DD-5F53C4F2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41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C55-5154-4DC0-8263-779A3E4BA9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2FFC-0F80-412C-B5DD-5F53C4F2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4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D3C55-5154-4DC0-8263-779A3E4BA9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42FFC-0F80-412C-B5DD-5F53C4F2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4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D3C55-5154-4DC0-8263-779A3E4BA91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42FFC-0F80-412C-B5DD-5F53C4F2E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51435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0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24000" y="2871789"/>
            <a:ext cx="9144000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96517"/>
            <a:ext cx="9144000" cy="1131023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2319809" y="2314632"/>
            <a:ext cx="7552382" cy="1238255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defTabSz="514350">
              <a:defRPr/>
            </a:pPr>
            <a:r>
              <a:rPr lang="en-US" altLang="zh-CN" sz="2700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lang="vi-VN" altLang="zh-CN" sz="27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27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7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về</a:t>
            </a:r>
            <a:r>
              <a:rPr lang="en-US" altLang="zh-CN" sz="27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</a:t>
            </a:r>
            <a:r>
              <a:rPr lang="en-US" altLang="zh-CN" sz="27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đình</a:t>
            </a:r>
            <a:r>
              <a:rPr lang="en-US" altLang="zh-CN" sz="2700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2700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lang="vi-VN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lang="vi-VN" altLang="zh-CN" sz="2700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1)</a:t>
            </a:r>
            <a:endParaRPr lang="zh-CN" altLang="en-US" sz="2700" b="1" dirty="0">
              <a:solidFill>
                <a:srgbClr val="FF5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615881" y="1481652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24000" y="4168366"/>
            <a:ext cx="2667000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920713" y="3344058"/>
            <a:ext cx="1781367" cy="163626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848601" y="4185019"/>
            <a:ext cx="2843611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534400" y="3362642"/>
            <a:ext cx="204073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451606" y="5047557"/>
            <a:ext cx="9144000" cy="4549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24000" y="5676636"/>
            <a:ext cx="9144000" cy="118136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24000" y="5396805"/>
            <a:ext cx="9144000" cy="284718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zh-CN" altLang="en-US" sz="1013">
              <a:solidFill>
                <a:prstClr val="white"/>
              </a:solidFill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817305" y="1782435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33519" y="255681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514350">
              <a:defRPr/>
            </a:pP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30389" y="902011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04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1430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8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7620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60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51636" y="457200"/>
            <a:ext cx="8088728" cy="5638800"/>
            <a:chOff x="685800" y="1143000"/>
            <a:chExt cx="6777042" cy="4343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464" b="13535"/>
            <a:stretch/>
          </p:blipFill>
          <p:spPr>
            <a:xfrm>
              <a:off x="685800" y="1143000"/>
              <a:ext cx="4864788" cy="4343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49" r="54557" b="14725"/>
            <a:stretch/>
          </p:blipFill>
          <p:spPr>
            <a:xfrm>
              <a:off x="5334000" y="1152776"/>
              <a:ext cx="2128842" cy="426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012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984638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281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7620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681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0" t="20606" r="9589" b="59009"/>
          <a:stretch/>
        </p:blipFill>
        <p:spPr>
          <a:xfrm>
            <a:off x="1600200" y="8860"/>
            <a:ext cx="4080040" cy="3214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8DF9E9-9DDF-403B-80DE-AAA8407F46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9" t="41804" r="8130" b="37811"/>
          <a:stretch/>
        </p:blipFill>
        <p:spPr>
          <a:xfrm>
            <a:off x="6172200" y="102782"/>
            <a:ext cx="4080040" cy="3214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EEF2E2-8D85-477D-B707-EFDADFCB64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2" t="62560" r="9017" b="15437"/>
          <a:stretch/>
        </p:blipFill>
        <p:spPr>
          <a:xfrm>
            <a:off x="4187115" y="3379382"/>
            <a:ext cx="4080040" cy="34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0606" r="7566" b="58384"/>
          <a:stretch/>
        </p:blipFill>
        <p:spPr>
          <a:xfrm>
            <a:off x="2362200" y="381000"/>
            <a:ext cx="76962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9" t="41064" r="7405" b="37072"/>
          <a:stretch/>
        </p:blipFill>
        <p:spPr>
          <a:xfrm>
            <a:off x="2362200" y="422729"/>
            <a:ext cx="7696200" cy="632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020" r="5858" b="15556"/>
          <a:stretch/>
        </p:blipFill>
        <p:spPr>
          <a:xfrm>
            <a:off x="2286000" y="395346"/>
            <a:ext cx="7848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0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83820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563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216</Words>
  <Application>Microsoft Office PowerPoint</Application>
  <PresentationFormat>Widescreen</PresentationFormat>
  <Paragraphs>17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Arial-Rounded</vt:lpstr>
      <vt:lpstr>等线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2025-04-18T04:41:37Z</dcterms:created>
  <dcterms:modified xsi:type="dcterms:W3CDTF">2025-04-20T00:30:49Z</dcterms:modified>
</cp:coreProperties>
</file>