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10"/>
  </p:notesMasterIdLst>
  <p:sldIdLst>
    <p:sldId id="296" r:id="rId3"/>
    <p:sldId id="264" r:id="rId4"/>
    <p:sldId id="294" r:id="rId5"/>
    <p:sldId id="290" r:id="rId6"/>
    <p:sldId id="295" r:id="rId7"/>
    <p:sldId id="276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53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23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2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39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7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9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3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9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5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5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70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9" y="5316714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9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40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4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8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32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-4590" y="2849329"/>
            <a:ext cx="9148590" cy="168988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837"/>
            <a:ext cx="9525000" cy="848267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52400" y="1788773"/>
            <a:ext cx="8839200" cy="12298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25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11</a:t>
            </a:r>
            <a:r>
              <a:rPr kumimoji="0" lang="vi-VN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Con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kumimoji="0" lang="en-US" altLang="zh-CN" sz="2025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nơi</a:t>
            </a:r>
            <a:r>
              <a:rPr kumimoji="0" lang="en-US" altLang="zh-CN" sz="2025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2025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sống</a:t>
            </a:r>
            <a:r>
              <a:rPr kumimoji="0" lang="en-US" altLang="zh-CN" sz="2025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vi-VN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zh-CN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712160" y="0"/>
            <a:ext cx="1431840" cy="13858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955415"/>
            <a:ext cx="2000250" cy="683783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0661" y="3350225"/>
            <a:ext cx="1336025" cy="12271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27751" y="3994411"/>
            <a:ext cx="2132708" cy="6837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705850" y="3200400"/>
            <a:ext cx="1530551" cy="1620393"/>
          </a:xfrm>
          <a:prstGeom prst="rect">
            <a:avLst/>
          </a:prstGeom>
        </p:spPr>
      </p:pic>
      <p:sp>
        <p:nvSpPr>
          <p:cNvPr id="111" name="任意多边形 110"/>
          <p:cNvSpPr/>
          <p:nvPr/>
        </p:nvSpPr>
        <p:spPr>
          <a:xfrm>
            <a:off x="0" y="4667308"/>
            <a:ext cx="9144000" cy="221972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18333" y="1200772"/>
            <a:ext cx="335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453239" y="185110"/>
            <a:ext cx="448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038600" y="831441"/>
            <a:ext cx="13853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32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083D1-15AE-414F-8F99-15FCF7966C08}"/>
              </a:ext>
            </a:extLst>
          </p:cNvPr>
          <p:cNvSpPr txBox="1"/>
          <p:nvPr/>
        </p:nvSpPr>
        <p:spPr>
          <a:xfrm>
            <a:off x="931817" y="200054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43181-4A1D-47FA-9522-7F8F32829BA5}"/>
              </a:ext>
            </a:extLst>
          </p:cNvPr>
          <p:cNvSpPr txBox="1"/>
          <p:nvPr/>
        </p:nvSpPr>
        <p:spPr>
          <a:xfrm>
            <a:off x="533400" y="74735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F7C38-2BE3-4A34-8D13-E6F41E543433}"/>
              </a:ext>
            </a:extLst>
          </p:cNvPr>
          <p:cNvSpPr txBox="1"/>
          <p:nvPr/>
        </p:nvSpPr>
        <p:spPr>
          <a:xfrm>
            <a:off x="5791200" y="149920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DB2437-D4D8-4325-AF9E-69614BC8E138}"/>
              </a:ext>
            </a:extLst>
          </p:cNvPr>
          <p:cNvSpPr txBox="1"/>
          <p:nvPr/>
        </p:nvSpPr>
        <p:spPr>
          <a:xfrm>
            <a:off x="5334000" y="202242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7748-0080-4598-890C-BA81CB6F9171}"/>
              </a:ext>
            </a:extLst>
          </p:cNvPr>
          <p:cNvSpPr txBox="1"/>
          <p:nvPr/>
        </p:nvSpPr>
        <p:spPr>
          <a:xfrm>
            <a:off x="2395320" y="62173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D46445-8616-4C09-9C93-947B55F85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082" y="1234863"/>
            <a:ext cx="3571438" cy="51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73965F-82D2-413D-BCEE-89B0E9A8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066800"/>
            <a:ext cx="5410200" cy="3575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EEADFB-8F29-4322-A651-59D3F1D7FA3E}"/>
              </a:ext>
            </a:extLst>
          </p:cNvPr>
          <p:cNvSpPr txBox="1"/>
          <p:nvPr/>
        </p:nvSpPr>
        <p:spPr>
          <a:xfrm>
            <a:off x="1295400" y="5404353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231B3-0666-4E33-8719-A1522A8416FB}"/>
              </a:ext>
            </a:extLst>
          </p:cNvPr>
          <p:cNvSpPr txBox="1"/>
          <p:nvPr/>
        </p:nvSpPr>
        <p:spPr>
          <a:xfrm>
            <a:off x="1066800" y="304800"/>
            <a:ext cx="54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4DE00-A976-4900-9CDE-DDE3E17E308E}"/>
              </a:ext>
            </a:extLst>
          </p:cNvPr>
          <p:cNvSpPr txBox="1"/>
          <p:nvPr/>
        </p:nvSpPr>
        <p:spPr>
          <a:xfrm>
            <a:off x="762000" y="78545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FCF9F-979B-4EB4-850A-10AF56FE3941}"/>
              </a:ext>
            </a:extLst>
          </p:cNvPr>
          <p:cNvSpPr txBox="1"/>
          <p:nvPr/>
        </p:nvSpPr>
        <p:spPr>
          <a:xfrm>
            <a:off x="1524000" y="50292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F2485E-9C01-45F8-ADC6-5F740D263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67565"/>
            <a:ext cx="6684025" cy="29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78E968-713C-4147-8EED-89C337D729D6}"/>
              </a:ext>
            </a:extLst>
          </p:cNvPr>
          <p:cNvSpPr txBox="1"/>
          <p:nvPr/>
        </p:nvSpPr>
        <p:spPr>
          <a:xfrm>
            <a:off x="2590800" y="7620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865ED-F99C-487F-B262-29E58590A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619" y="1676400"/>
            <a:ext cx="3504762" cy="1257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E6105F-A55B-47CB-95E5-D9D2A7CB922B}"/>
              </a:ext>
            </a:extLst>
          </p:cNvPr>
          <p:cNvSpPr txBox="1"/>
          <p:nvPr/>
        </p:nvSpPr>
        <p:spPr>
          <a:xfrm>
            <a:off x="1905000" y="316739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17C07-9E8A-4D98-8C1E-B223DDD498E9}"/>
              </a:ext>
            </a:extLst>
          </p:cNvPr>
          <p:cNvSpPr txBox="1"/>
          <p:nvPr/>
        </p:nvSpPr>
        <p:spPr>
          <a:xfrm>
            <a:off x="1562100" y="3887446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ECF01-A271-4403-B52B-BD395945C3E2}"/>
              </a:ext>
            </a:extLst>
          </p:cNvPr>
          <p:cNvSpPr txBox="1"/>
          <p:nvPr/>
        </p:nvSpPr>
        <p:spPr>
          <a:xfrm>
            <a:off x="990600" y="51816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765</TotalTime>
  <Words>167</Words>
  <Application>Microsoft Office PowerPoint</Application>
  <PresentationFormat>On-screen Show (4:3)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81</cp:revision>
  <dcterms:created xsi:type="dcterms:W3CDTF">2020-08-08T13:30:12Z</dcterms:created>
  <dcterms:modified xsi:type="dcterms:W3CDTF">2025-04-20T00:54:25Z</dcterms:modified>
</cp:coreProperties>
</file>