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2"/>
  </p:notesMasterIdLst>
  <p:sldIdLst>
    <p:sldId id="298" r:id="rId3"/>
    <p:sldId id="264" r:id="rId4"/>
    <p:sldId id="294" r:id="rId5"/>
    <p:sldId id="290" r:id="rId6"/>
    <p:sldId id="295" r:id="rId7"/>
    <p:sldId id="276" r:id="rId8"/>
    <p:sldId id="296" r:id="rId9"/>
    <p:sldId id="297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95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9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3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0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8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4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1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9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9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1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3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459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837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52400" y="1788773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11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Con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nơi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sống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vi-VN" altLang="zh-CN" sz="2025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955415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661" y="3350225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27751" y="3994411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5850" y="3200400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0" y="4667308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18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453239" y="185110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1143000" y="29059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3124200" y="72868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2395320" y="62173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5739D-54C5-4AE0-B07A-E2080BE58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71177"/>
            <a:ext cx="5486400" cy="49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EEADFB-8F29-4322-A651-59D3F1D7FA3E}"/>
              </a:ext>
            </a:extLst>
          </p:cNvPr>
          <p:cNvSpPr txBox="1"/>
          <p:nvPr/>
        </p:nvSpPr>
        <p:spPr>
          <a:xfrm>
            <a:off x="1295400" y="540435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B9289-24AF-4A36-8A0C-140C29A8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229369" cy="25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1524000" y="5029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A53A4-5D49-4FD0-A4FD-3BFA5B469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3" y="1568024"/>
            <a:ext cx="4405317" cy="2890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3E1D19-6ED8-4F1F-9C6E-65D8CF310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98206"/>
            <a:ext cx="4040930" cy="31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78E968-713C-4147-8EED-89C337D729D6}"/>
              </a:ext>
            </a:extLst>
          </p:cNvPr>
          <p:cNvSpPr txBox="1"/>
          <p:nvPr/>
        </p:nvSpPr>
        <p:spPr>
          <a:xfrm>
            <a:off x="2590800" y="762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6105F-A55B-47CB-95E5-D9D2A7CB922B}"/>
              </a:ext>
            </a:extLst>
          </p:cNvPr>
          <p:cNvSpPr txBox="1"/>
          <p:nvPr/>
        </p:nvSpPr>
        <p:spPr>
          <a:xfrm>
            <a:off x="1219200" y="58343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ECF01-A271-4403-B52B-BD395945C3E2}"/>
              </a:ext>
            </a:extLst>
          </p:cNvPr>
          <p:cNvSpPr txBox="1"/>
          <p:nvPr/>
        </p:nvSpPr>
        <p:spPr>
          <a:xfrm>
            <a:off x="1066800" y="6250643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F3E4B-D748-478B-9BA2-CC132038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3758"/>
            <a:ext cx="5486400" cy="44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5BD3E-7F7B-44C2-9F6E-B8B5A96BAC94}"/>
              </a:ext>
            </a:extLst>
          </p:cNvPr>
          <p:cNvSpPr txBox="1"/>
          <p:nvPr/>
        </p:nvSpPr>
        <p:spPr>
          <a:xfrm>
            <a:off x="1371600" y="1447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44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D60FA-BCC2-4C6C-BD8A-2BEFEF9F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63713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777</TotalTime>
  <Words>153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83</cp:revision>
  <dcterms:created xsi:type="dcterms:W3CDTF">2020-08-08T13:30:12Z</dcterms:created>
  <dcterms:modified xsi:type="dcterms:W3CDTF">2025-04-20T00:54:46Z</dcterms:modified>
</cp:coreProperties>
</file>