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</p:sldMasterIdLst>
  <p:notesMasterIdLst>
    <p:notesMasterId r:id="rId10"/>
  </p:notesMasterIdLst>
  <p:sldIdLst>
    <p:sldId id="300" r:id="rId3"/>
    <p:sldId id="264" r:id="rId4"/>
    <p:sldId id="294" r:id="rId5"/>
    <p:sldId id="299" r:id="rId6"/>
    <p:sldId id="295" r:id="rId7"/>
    <p:sldId id="296" r:id="rId8"/>
    <p:sldId id="27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080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3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37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89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71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67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681163"/>
            <a:ext cx="3887391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92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3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6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9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1" y="4581152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60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6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1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6" y="4673626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5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1" y="4581152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6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6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1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70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9" y="5316714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6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6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1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5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2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74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20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9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365129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08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585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-4590" y="2849329"/>
            <a:ext cx="9148590" cy="1689884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7837"/>
            <a:ext cx="9525000" cy="848267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152400" y="1788773"/>
            <a:ext cx="8839200" cy="1229803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>
                <a:gd name="adj1" fmla="val 6250"/>
                <a:gd name="adj2" fmla="val 709"/>
              </a:avLst>
            </a:prstTxWarp>
            <a:spAutoFit/>
          </a:bodyPr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25" b="1" i="0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025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12</a:t>
            </a:r>
            <a:r>
              <a:rPr kumimoji="0" lang="vi-VN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</a:t>
            </a:r>
            <a:r>
              <a:rPr kumimoji="0" lang="en-US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025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Vui</a:t>
            </a:r>
            <a:r>
              <a:rPr kumimoji="0" lang="en-US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025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đón</a:t>
            </a:r>
            <a:r>
              <a:rPr kumimoji="0" lang="en-US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025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Tết</a:t>
            </a:r>
            <a:r>
              <a:rPr kumimoji="0" lang="en-US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(</a:t>
            </a:r>
            <a:r>
              <a:rPr kumimoji="0" lang="en-US" altLang="zh-CN" sz="2025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</a:t>
            </a:r>
            <a:r>
              <a:rPr kumimoji="0" lang="vi-VN" altLang="zh-CN" sz="2025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ết </a:t>
            </a:r>
            <a:r>
              <a:rPr lang="en-US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</a:t>
            </a:r>
            <a:r>
              <a:rPr kumimoji="0" lang="vi-VN" altLang="zh-CN" sz="2025" b="1" i="0" u="none" strike="noStrike" kern="1200" cap="none" spc="0" normalizeH="0" baseline="0" noProof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kumimoji="0" lang="zh-CN" altLang="en-US" sz="2025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7712160" y="0"/>
            <a:ext cx="1431840" cy="1385883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955415"/>
            <a:ext cx="2000250" cy="683783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50661" y="3350225"/>
            <a:ext cx="1336025" cy="1227197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27751" y="3994411"/>
            <a:ext cx="2132708" cy="68378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705850" y="3200400"/>
            <a:ext cx="1530551" cy="1620393"/>
          </a:xfrm>
          <a:prstGeom prst="rect">
            <a:avLst/>
          </a:prstGeom>
        </p:spPr>
      </p:pic>
      <p:sp>
        <p:nvSpPr>
          <p:cNvPr id="111" name="任意多边形 110"/>
          <p:cNvSpPr/>
          <p:nvPr/>
        </p:nvSpPr>
        <p:spPr>
          <a:xfrm>
            <a:off x="0" y="4667308"/>
            <a:ext cx="9144000" cy="221972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018333" y="1200772"/>
            <a:ext cx="33549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TỰ NHIÊN XÃ HỘI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453239" y="185110"/>
            <a:ext cx="4485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038600" y="831441"/>
            <a:ext cx="138531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32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2954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bài:Ngày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Huy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5E3DE2-B0E9-4D58-BD9B-D791A2484B36}"/>
              </a:ext>
            </a:extLst>
          </p:cNvPr>
          <p:cNvSpPr txBox="1"/>
          <p:nvPr/>
        </p:nvSpPr>
        <p:spPr>
          <a:xfrm>
            <a:off x="685800" y="41910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9083D1-15AE-414F-8F99-15FCF7966C08}"/>
              </a:ext>
            </a:extLst>
          </p:cNvPr>
          <p:cNvSpPr txBox="1"/>
          <p:nvPr/>
        </p:nvSpPr>
        <p:spPr>
          <a:xfrm>
            <a:off x="1143000" y="290591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A43181-4A1D-47FA-9522-7F8F32829BA5}"/>
              </a:ext>
            </a:extLst>
          </p:cNvPr>
          <p:cNvSpPr txBox="1"/>
          <p:nvPr/>
        </p:nvSpPr>
        <p:spPr>
          <a:xfrm>
            <a:off x="533400" y="747355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7F7C38-2BE3-4A34-8D13-E6F41E543433}"/>
              </a:ext>
            </a:extLst>
          </p:cNvPr>
          <p:cNvSpPr txBox="1"/>
          <p:nvPr/>
        </p:nvSpPr>
        <p:spPr>
          <a:xfrm>
            <a:off x="3124200" y="728685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BB7748-0080-4598-890C-BA81CB6F9171}"/>
              </a:ext>
            </a:extLst>
          </p:cNvPr>
          <p:cNvSpPr txBox="1"/>
          <p:nvPr/>
        </p:nvSpPr>
        <p:spPr>
          <a:xfrm>
            <a:off x="1143000" y="574554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42B99D-D560-453B-80FC-4CD03156D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359814"/>
            <a:ext cx="4267200" cy="438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4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E635071-D483-428C-981D-40725BC79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86090"/>
            <a:ext cx="6324600" cy="545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5231B3-0666-4E33-8719-A1522A8416FB}"/>
              </a:ext>
            </a:extLst>
          </p:cNvPr>
          <p:cNvSpPr txBox="1"/>
          <p:nvPr/>
        </p:nvSpPr>
        <p:spPr>
          <a:xfrm>
            <a:off x="1066800" y="304800"/>
            <a:ext cx="5482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64DE00-A976-4900-9CDE-DDE3E17E308E}"/>
              </a:ext>
            </a:extLst>
          </p:cNvPr>
          <p:cNvSpPr txBox="1"/>
          <p:nvPr/>
        </p:nvSpPr>
        <p:spPr>
          <a:xfrm>
            <a:off x="762000" y="785458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9B2B918-C1D5-4D97-A8F1-9784E134B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69" y="1434461"/>
            <a:ext cx="6730635" cy="28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5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47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987</TotalTime>
  <Words>110</Words>
  <Application>Microsoft Office PowerPoint</Application>
  <PresentationFormat>On-screen Show (4:3)</PresentationFormat>
  <Paragraphs>19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Arial-Rounded</vt:lpstr>
      <vt:lpstr>DFPOP1-W9</vt:lpstr>
      <vt:lpstr>宋体</vt:lpstr>
      <vt:lpstr>华康少女文字W5</vt:lpstr>
      <vt:lpstr>Arial</vt:lpstr>
      <vt:lpstr>Calibri</vt:lpstr>
      <vt:lpstr>Calibri Light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Windows User</cp:lastModifiedBy>
  <cp:revision>93</cp:revision>
  <dcterms:created xsi:type="dcterms:W3CDTF">2020-08-08T13:30:12Z</dcterms:created>
  <dcterms:modified xsi:type="dcterms:W3CDTF">2025-04-20T00:55:39Z</dcterms:modified>
</cp:coreProperties>
</file>