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2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A6ECB-5CA9-4B46-A318-CEAD1409512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0C56-715E-4113-BBAA-5D2490E8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7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0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4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04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6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1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6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3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71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5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86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7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3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2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3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1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2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8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1941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07838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676400" y="1788774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385763">
              <a:defRPr/>
            </a:pP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13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An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toàn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trên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đường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236160" y="1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3955416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574662" y="3350226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51751" y="3994412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229851" y="3200401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1524000" y="4667309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>
              <a:defRPr/>
            </a:pPr>
            <a:endParaRPr lang="zh-CN" altLang="en-US" sz="76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542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2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977240" y="185111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63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62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-7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Trò chơi </a:t>
            </a:r>
          </a:p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 thông an toàn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77"/>
          <a:stretch/>
        </p:blipFill>
        <p:spPr>
          <a:xfrm>
            <a:off x="1524000" y="2133600"/>
            <a:ext cx="4279212" cy="472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40644"/>
          <a:stretch/>
        </p:blipFill>
        <p:spPr>
          <a:xfrm>
            <a:off x="5803212" y="2133600"/>
            <a:ext cx="486478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59986" r="19951" b="8362"/>
          <a:stretch/>
        </p:blipFill>
        <p:spPr>
          <a:xfrm>
            <a:off x="1676401" y="1227221"/>
            <a:ext cx="8758135" cy="5630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-7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đôi: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0"/>
          <a:stretch/>
        </p:blipFill>
        <p:spPr>
          <a:xfrm>
            <a:off x="1620252" y="304801"/>
            <a:ext cx="9015664" cy="63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Georgia</vt:lpstr>
      <vt:lpstr>Times New Roman</vt:lpstr>
      <vt:lpstr>Trebuchet MS</vt:lpstr>
      <vt:lpstr>Slipstream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2025-04-20T08:44:12Z</dcterms:created>
  <dcterms:modified xsi:type="dcterms:W3CDTF">2025-04-20T08:44:29Z</dcterms:modified>
</cp:coreProperties>
</file>