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64" r:id="rId3"/>
    <p:sldId id="256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90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57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5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9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82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3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9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5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9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70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9" y="5316714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6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1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2025/4/20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5763">
              <a:defRPr/>
            </a:pPr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385763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3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3011092"/>
            <a:ext cx="9144000" cy="168988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88" y="3779638"/>
            <a:ext cx="9198188" cy="848267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341420" y="1333588"/>
            <a:ext cx="8534400" cy="196912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81"/>
              </a:avLst>
            </a:prstTxWarp>
            <a:spAutoFit/>
          </a:bodyPr>
          <a:lstStyle/>
          <a:p>
            <a:pPr defTabSz="385763">
              <a:defRPr/>
            </a:pPr>
            <a:r>
              <a:rPr lang="en-US" altLang="zh-CN" sz="2025" b="1" dirty="0" err="1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14</a:t>
            </a:r>
            <a:r>
              <a:rPr lang="vi-VN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chủ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đề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Cộng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đồng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địa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phương</a:t>
            </a:r>
            <a:r>
              <a:rPr lang="en-US" altLang="zh-CN" sz="2025" b="1" dirty="0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lang="en-US" altLang="zh-CN" sz="2025" b="1" dirty="0" err="1" smtClean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lang="vi-VN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1)</a:t>
            </a:r>
            <a:endParaRPr lang="zh-CN" altLang="en-US" sz="2025" b="1" dirty="0">
              <a:solidFill>
                <a:srgbClr val="FF5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704907" y="96790"/>
            <a:ext cx="1431840" cy="13858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54188" y="3925467"/>
            <a:ext cx="2000250" cy="683783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0999" y="3382053"/>
            <a:ext cx="1336025" cy="12271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100028" y="3927688"/>
            <a:ext cx="2132708" cy="6837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704907" y="3316620"/>
            <a:ext cx="1530551" cy="1424769"/>
          </a:xfrm>
          <a:prstGeom prst="rect">
            <a:avLst/>
          </a:prstGeom>
        </p:spPr>
      </p:pic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862979" y="942706"/>
            <a:ext cx="3354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altLang="zh-CN" b="1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329434" y="228600"/>
            <a:ext cx="44851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63">
              <a:defRPr/>
            </a:pPr>
            <a:r>
              <a:rPr lang="en-US" altLang="zh-CN" sz="135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 defTabSz="385763">
              <a:defRPr/>
            </a:pPr>
            <a:r>
              <a:rPr lang="en-US" altLang="zh-CN" sz="135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sz="135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47792" y="789732"/>
            <a:ext cx="13853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76200"/>
            <a:ext cx="597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25151" r="10556" b="18889"/>
          <a:stretch/>
        </p:blipFill>
        <p:spPr>
          <a:xfrm>
            <a:off x="76200" y="838200"/>
            <a:ext cx="8908473" cy="598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533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“Hỏi - đáp về con người và công việc”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6" t="80934" r="10256" b="3298"/>
          <a:stretch/>
        </p:blipFill>
        <p:spPr>
          <a:xfrm>
            <a:off x="252047" y="1743254"/>
            <a:ext cx="8968153" cy="511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0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</TotalTime>
  <Words>52</Words>
  <Application>Microsoft Office PowerPoint</Application>
  <PresentationFormat>On-screen Show (4:3)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4" baseType="lpstr">
      <vt:lpstr>Arial-Rounded</vt:lpstr>
      <vt:lpstr>DFPOP1-W9</vt:lpstr>
      <vt:lpstr>宋体</vt:lpstr>
      <vt:lpstr>华康少女文字W5</vt:lpstr>
      <vt:lpstr>Arial</vt:lpstr>
      <vt:lpstr>Calibri</vt:lpstr>
      <vt:lpstr>Georgia</vt:lpstr>
      <vt:lpstr>Times New Roman</vt:lpstr>
      <vt:lpstr>Trebuchet MS</vt:lpstr>
      <vt:lpstr>Slipstream</vt:lpstr>
      <vt:lpstr>Office 主题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13</cp:revision>
  <dcterms:created xsi:type="dcterms:W3CDTF">2020-08-19T08:40:40Z</dcterms:created>
  <dcterms:modified xsi:type="dcterms:W3CDTF">2025-04-20T08:49:25Z</dcterms:modified>
</cp:coreProperties>
</file>