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6"/>
  </p:notesMasterIdLst>
  <p:sldIdLst>
    <p:sldId id="259" r:id="rId3"/>
    <p:sldId id="257" r:id="rId4"/>
    <p:sldId id="258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73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CB8D4C-4E1D-4873-944F-AAE2C2EB3ADC}" type="datetimeFigureOut">
              <a:rPr lang="en-US" smtClean="0"/>
              <a:t>4/20/2025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2F7167-4671-4CDF-B2DA-7840409B3D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2116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baseline="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D4C845-2BE2-4423-97B3-49F88020EF3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912255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65060" y="5052546"/>
            <a:ext cx="7516013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4/20/2025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0109" y="3132290"/>
            <a:ext cx="9567135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22560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40000" y="731519"/>
            <a:ext cx="85344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4/20/2025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21718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38344" y="376518"/>
            <a:ext cx="27432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32151" y="731520"/>
            <a:ext cx="6439049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4/20/2025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56748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2531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40"/>
            <a:ext cx="9144000" cy="1655763"/>
          </a:xfrm>
        </p:spPr>
        <p:txBody>
          <a:bodyPr/>
          <a:lstStyle>
            <a:lvl1pPr marL="0" indent="0" algn="ctr">
              <a:buNone/>
              <a:defRPr sz="1013"/>
            </a:lvl1pPr>
            <a:lvl2pPr marL="192881" indent="0" algn="ctr">
              <a:buNone/>
              <a:defRPr sz="844"/>
            </a:lvl2pPr>
            <a:lvl3pPr marL="385763" indent="0" algn="ctr">
              <a:buNone/>
              <a:defRPr sz="760"/>
            </a:lvl3pPr>
            <a:lvl4pPr marL="578644" indent="0" algn="ctr">
              <a:buNone/>
              <a:defRPr sz="675"/>
            </a:lvl4pPr>
            <a:lvl5pPr marL="771525" indent="0" algn="ctr">
              <a:buNone/>
              <a:defRPr sz="675"/>
            </a:lvl5pPr>
            <a:lvl6pPr marL="964406" indent="0" algn="ctr">
              <a:buNone/>
              <a:defRPr sz="675"/>
            </a:lvl6pPr>
            <a:lvl7pPr marL="1157288" indent="0" algn="ctr">
              <a:buNone/>
              <a:defRPr sz="675"/>
            </a:lvl7pPr>
            <a:lvl8pPr marL="1350169" indent="0" algn="ctr">
              <a:buNone/>
              <a:defRPr sz="675"/>
            </a:lvl8pPr>
            <a:lvl9pPr marL="1543050" indent="0" algn="ctr">
              <a:buNone/>
              <a:defRPr sz="675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85763">
              <a:defRPr/>
            </a:pPr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385763">
                <a:defRPr/>
              </a:pPr>
              <a:t>2025/4/20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85763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85763">
              <a:defRPr/>
            </a:pPr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385763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8948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85763">
              <a:defRPr/>
            </a:pPr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385763">
                <a:defRPr/>
              </a:pPr>
              <a:t>2025/4/20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85763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85763">
              <a:defRPr/>
            </a:pPr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385763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959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4"/>
            <a:ext cx="10515600" cy="2852737"/>
          </a:xfrm>
        </p:spPr>
        <p:txBody>
          <a:bodyPr anchor="b"/>
          <a:lstStyle>
            <a:lvl1pPr>
              <a:defRPr sz="2531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8"/>
            <a:ext cx="10515600" cy="1500187"/>
          </a:xfrm>
        </p:spPr>
        <p:txBody>
          <a:bodyPr/>
          <a:lstStyle>
            <a:lvl1pPr marL="0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1pPr>
            <a:lvl2pPr marL="192881" indent="0">
              <a:buNone/>
              <a:defRPr sz="844">
                <a:solidFill>
                  <a:schemeClr val="tx1">
                    <a:tint val="75000"/>
                  </a:schemeClr>
                </a:solidFill>
              </a:defRPr>
            </a:lvl2pPr>
            <a:lvl3pPr marL="385763" indent="0">
              <a:buNone/>
              <a:defRPr sz="760">
                <a:solidFill>
                  <a:schemeClr val="tx1">
                    <a:tint val="75000"/>
                  </a:schemeClr>
                </a:solidFill>
              </a:defRPr>
            </a:lvl3pPr>
            <a:lvl4pPr marL="578644" indent="0">
              <a:buNone/>
              <a:defRPr sz="675">
                <a:solidFill>
                  <a:schemeClr val="tx1">
                    <a:tint val="75000"/>
                  </a:schemeClr>
                </a:solidFill>
              </a:defRPr>
            </a:lvl4pPr>
            <a:lvl5pPr marL="771525" indent="0">
              <a:buNone/>
              <a:defRPr sz="675">
                <a:solidFill>
                  <a:schemeClr val="tx1">
                    <a:tint val="75000"/>
                  </a:schemeClr>
                </a:solidFill>
              </a:defRPr>
            </a:lvl5pPr>
            <a:lvl6pPr marL="964406" indent="0">
              <a:buNone/>
              <a:defRPr sz="675">
                <a:solidFill>
                  <a:schemeClr val="tx1">
                    <a:tint val="75000"/>
                  </a:schemeClr>
                </a:solidFill>
              </a:defRPr>
            </a:lvl6pPr>
            <a:lvl7pPr marL="1157288" indent="0">
              <a:buNone/>
              <a:defRPr sz="675">
                <a:solidFill>
                  <a:schemeClr val="tx1">
                    <a:tint val="75000"/>
                  </a:schemeClr>
                </a:solidFill>
              </a:defRPr>
            </a:lvl7pPr>
            <a:lvl8pPr marL="1350169" indent="0">
              <a:buNone/>
              <a:defRPr sz="675">
                <a:solidFill>
                  <a:schemeClr val="tx1">
                    <a:tint val="75000"/>
                  </a:schemeClr>
                </a:solidFill>
              </a:defRPr>
            </a:lvl8pPr>
            <a:lvl9pPr marL="1543050" indent="0">
              <a:buNone/>
              <a:defRPr sz="67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85763">
              <a:defRPr/>
            </a:pPr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385763">
                <a:defRPr/>
              </a:pPr>
              <a:t>2025/4/20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85763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85763">
              <a:defRPr/>
            </a:pPr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385763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7669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85763">
              <a:defRPr/>
            </a:pPr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385763">
                <a:defRPr/>
              </a:pPr>
              <a:t>2025/4/20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85763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85763">
              <a:defRPr/>
            </a:pPr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385763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2723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8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013" b="1"/>
            </a:lvl1pPr>
            <a:lvl2pPr marL="192881" indent="0">
              <a:buNone/>
              <a:defRPr sz="844" b="1"/>
            </a:lvl2pPr>
            <a:lvl3pPr marL="385763" indent="0">
              <a:buNone/>
              <a:defRPr sz="760" b="1"/>
            </a:lvl3pPr>
            <a:lvl4pPr marL="578644" indent="0">
              <a:buNone/>
              <a:defRPr sz="675" b="1"/>
            </a:lvl4pPr>
            <a:lvl5pPr marL="771525" indent="0">
              <a:buNone/>
              <a:defRPr sz="675" b="1"/>
            </a:lvl5pPr>
            <a:lvl6pPr marL="964406" indent="0">
              <a:buNone/>
              <a:defRPr sz="675" b="1"/>
            </a:lvl6pPr>
            <a:lvl7pPr marL="1157288" indent="0">
              <a:buNone/>
              <a:defRPr sz="675" b="1"/>
            </a:lvl7pPr>
            <a:lvl8pPr marL="1350169" indent="0">
              <a:buNone/>
              <a:defRPr sz="675" b="1"/>
            </a:lvl8pPr>
            <a:lvl9pPr marL="1543050" indent="0">
              <a:buNone/>
              <a:defRPr sz="675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6" y="1681163"/>
            <a:ext cx="5183188" cy="823912"/>
          </a:xfrm>
        </p:spPr>
        <p:txBody>
          <a:bodyPr anchor="b"/>
          <a:lstStyle>
            <a:lvl1pPr marL="0" indent="0">
              <a:buNone/>
              <a:defRPr sz="1013" b="1"/>
            </a:lvl1pPr>
            <a:lvl2pPr marL="192881" indent="0">
              <a:buNone/>
              <a:defRPr sz="844" b="1"/>
            </a:lvl2pPr>
            <a:lvl3pPr marL="385763" indent="0">
              <a:buNone/>
              <a:defRPr sz="760" b="1"/>
            </a:lvl3pPr>
            <a:lvl4pPr marL="578644" indent="0">
              <a:buNone/>
              <a:defRPr sz="675" b="1"/>
            </a:lvl4pPr>
            <a:lvl5pPr marL="771525" indent="0">
              <a:buNone/>
              <a:defRPr sz="675" b="1"/>
            </a:lvl5pPr>
            <a:lvl6pPr marL="964406" indent="0">
              <a:buNone/>
              <a:defRPr sz="675" b="1"/>
            </a:lvl6pPr>
            <a:lvl7pPr marL="1157288" indent="0">
              <a:buNone/>
              <a:defRPr sz="675" b="1"/>
            </a:lvl7pPr>
            <a:lvl8pPr marL="1350169" indent="0">
              <a:buNone/>
              <a:defRPr sz="675" b="1"/>
            </a:lvl8pPr>
            <a:lvl9pPr marL="1543050" indent="0">
              <a:buNone/>
              <a:defRPr sz="675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6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85763">
              <a:defRPr/>
            </a:pPr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385763">
                <a:defRPr/>
              </a:pPr>
              <a:t>2025/4/20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85763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85763">
              <a:defRPr/>
            </a:pPr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385763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4154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3" y="2438404"/>
            <a:ext cx="12191997" cy="4005651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577331"/>
            <a:ext cx="12818077" cy="201070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124036" y="4673626"/>
            <a:ext cx="12173527" cy="162082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475" y="5356592"/>
            <a:ext cx="12210475" cy="1501408"/>
          </a:xfrm>
          <a:prstGeom prst="rect">
            <a:avLst/>
          </a:prstGeom>
        </p:spPr>
      </p:pic>
      <p:grpSp>
        <p:nvGrpSpPr>
          <p:cNvPr id="10" name="组合 9"/>
          <p:cNvGrpSpPr/>
          <p:nvPr userDrawn="1"/>
        </p:nvGrpSpPr>
        <p:grpSpPr>
          <a:xfrm>
            <a:off x="234146" y="4254139"/>
            <a:ext cx="926612" cy="1772052"/>
            <a:chOff x="181346" y="1761375"/>
            <a:chExt cx="1517253" cy="2901593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11280802" y="4581153"/>
            <a:ext cx="824569" cy="127943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85763">
              <a:defRPr/>
            </a:pPr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385763">
                <a:defRPr/>
              </a:pPr>
              <a:t>2025/4/20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85763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85763">
              <a:defRPr/>
            </a:pPr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385763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1568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2149647"/>
            <a:ext cx="12192000" cy="47083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3857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76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3"/>
            <a:ext cx="12192000" cy="2470477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85763">
              <a:defRPr/>
            </a:pPr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385763">
                <a:defRPr/>
              </a:pPr>
              <a:t>2025/4/20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85763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85763">
              <a:defRPr/>
            </a:pPr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385763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8798015" y="-32952"/>
            <a:ext cx="3393991" cy="3285056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523383"/>
            <a:ext cx="12818077" cy="2010708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16141" y="4673626"/>
            <a:ext cx="12173527" cy="162082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06116"/>
            <a:ext cx="12192000" cy="1651889"/>
          </a:xfrm>
          <a:prstGeom prst="rect">
            <a:avLst/>
          </a:prstGeom>
        </p:spPr>
      </p:pic>
      <p:pic>
        <p:nvPicPr>
          <p:cNvPr id="47" name="图片 46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11280802" y="4581153"/>
            <a:ext cx="824569" cy="1279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203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2149647"/>
            <a:ext cx="12192000" cy="47083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3857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76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3"/>
            <a:ext cx="12192000" cy="247047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8798015" y="-32952"/>
            <a:ext cx="3393991" cy="3285056"/>
          </a:xfrm>
          <a:prstGeom prst="rect">
            <a:avLst/>
          </a:prstGeom>
        </p:spPr>
      </p:pic>
      <p:pic>
        <p:nvPicPr>
          <p:cNvPr id="48" name="图片 47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227"/>
          <a:stretch>
            <a:fillRect/>
          </a:stretch>
        </p:blipFill>
        <p:spPr>
          <a:xfrm>
            <a:off x="-18475" y="5570771"/>
            <a:ext cx="12818077" cy="1141533"/>
          </a:xfrm>
          <a:prstGeom prst="rect">
            <a:avLst/>
          </a:prstGeom>
        </p:spPr>
      </p:pic>
      <p:pic>
        <p:nvPicPr>
          <p:cNvPr id="49" name="图片 48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 b="8110"/>
          <a:stretch>
            <a:fillRect/>
          </a:stretch>
        </p:blipFill>
        <p:spPr>
          <a:xfrm>
            <a:off x="9946" y="5316715"/>
            <a:ext cx="12173527" cy="1489373"/>
          </a:xfrm>
          <a:prstGeom prst="rect">
            <a:avLst/>
          </a:prstGeom>
        </p:spPr>
      </p:pic>
      <p:pic>
        <p:nvPicPr>
          <p:cNvPr id="50" name="图片 49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473" y="6189784"/>
            <a:ext cx="12206689" cy="668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352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4/20/2025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524000" y="731520"/>
            <a:ext cx="85344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44091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2149647"/>
            <a:ext cx="12192000" cy="47083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3857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76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3"/>
            <a:ext cx="12192000" cy="247047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8798015" y="-32952"/>
            <a:ext cx="3393991" cy="3285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24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135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31"/>
            <a:ext cx="6172200" cy="4873625"/>
          </a:xfrm>
        </p:spPr>
        <p:txBody>
          <a:bodyPr/>
          <a:lstStyle>
            <a:lvl1pPr>
              <a:defRPr sz="1350"/>
            </a:lvl1pPr>
            <a:lvl2pPr>
              <a:defRPr sz="1181"/>
            </a:lvl2pPr>
            <a:lvl3pPr>
              <a:defRPr sz="1013"/>
            </a:lvl3pPr>
            <a:lvl4pPr>
              <a:defRPr sz="844"/>
            </a:lvl4pPr>
            <a:lvl5pPr>
              <a:defRPr sz="844"/>
            </a:lvl5pPr>
            <a:lvl6pPr>
              <a:defRPr sz="844"/>
            </a:lvl6pPr>
            <a:lvl7pPr>
              <a:defRPr sz="844"/>
            </a:lvl7pPr>
            <a:lvl8pPr>
              <a:defRPr sz="844"/>
            </a:lvl8pPr>
            <a:lvl9pPr>
              <a:defRPr sz="844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2"/>
            <a:ext cx="3932237" cy="3811588"/>
          </a:xfrm>
        </p:spPr>
        <p:txBody>
          <a:bodyPr/>
          <a:lstStyle>
            <a:lvl1pPr marL="0" indent="0">
              <a:buNone/>
              <a:defRPr sz="675"/>
            </a:lvl1pPr>
            <a:lvl2pPr marL="192881" indent="0">
              <a:buNone/>
              <a:defRPr sz="591"/>
            </a:lvl2pPr>
            <a:lvl3pPr marL="385763" indent="0">
              <a:buNone/>
              <a:defRPr sz="506"/>
            </a:lvl3pPr>
            <a:lvl4pPr marL="578644" indent="0">
              <a:buNone/>
              <a:defRPr sz="422"/>
            </a:lvl4pPr>
            <a:lvl5pPr marL="771525" indent="0">
              <a:buNone/>
              <a:defRPr sz="422"/>
            </a:lvl5pPr>
            <a:lvl6pPr marL="964406" indent="0">
              <a:buNone/>
              <a:defRPr sz="422"/>
            </a:lvl6pPr>
            <a:lvl7pPr marL="1157288" indent="0">
              <a:buNone/>
              <a:defRPr sz="422"/>
            </a:lvl7pPr>
            <a:lvl8pPr marL="1350169" indent="0">
              <a:buNone/>
              <a:defRPr sz="422"/>
            </a:lvl8pPr>
            <a:lvl9pPr marL="1543050" indent="0">
              <a:buNone/>
              <a:defRPr sz="422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85763">
              <a:defRPr/>
            </a:pPr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385763">
                <a:defRPr/>
              </a:pPr>
              <a:t>2025/4/20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85763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85763">
              <a:defRPr/>
            </a:pPr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385763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3045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135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31"/>
            <a:ext cx="6172200" cy="4873625"/>
          </a:xfrm>
        </p:spPr>
        <p:txBody>
          <a:bodyPr anchor="t"/>
          <a:lstStyle>
            <a:lvl1pPr marL="0" indent="0">
              <a:buNone/>
              <a:defRPr sz="1350"/>
            </a:lvl1pPr>
            <a:lvl2pPr marL="192881" indent="0">
              <a:buNone/>
              <a:defRPr sz="1181"/>
            </a:lvl2pPr>
            <a:lvl3pPr marL="385763" indent="0">
              <a:buNone/>
              <a:defRPr sz="1013"/>
            </a:lvl3pPr>
            <a:lvl4pPr marL="578644" indent="0">
              <a:buNone/>
              <a:defRPr sz="844"/>
            </a:lvl4pPr>
            <a:lvl5pPr marL="771525" indent="0">
              <a:buNone/>
              <a:defRPr sz="844"/>
            </a:lvl5pPr>
            <a:lvl6pPr marL="964406" indent="0">
              <a:buNone/>
              <a:defRPr sz="844"/>
            </a:lvl6pPr>
            <a:lvl7pPr marL="1157288" indent="0">
              <a:buNone/>
              <a:defRPr sz="844"/>
            </a:lvl7pPr>
            <a:lvl8pPr marL="1350169" indent="0">
              <a:buNone/>
              <a:defRPr sz="844"/>
            </a:lvl8pPr>
            <a:lvl9pPr marL="1543050" indent="0">
              <a:buNone/>
              <a:defRPr sz="844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2"/>
            <a:ext cx="3932237" cy="3811588"/>
          </a:xfrm>
        </p:spPr>
        <p:txBody>
          <a:bodyPr/>
          <a:lstStyle>
            <a:lvl1pPr marL="0" indent="0">
              <a:buNone/>
              <a:defRPr sz="675"/>
            </a:lvl1pPr>
            <a:lvl2pPr marL="192881" indent="0">
              <a:buNone/>
              <a:defRPr sz="591"/>
            </a:lvl2pPr>
            <a:lvl3pPr marL="385763" indent="0">
              <a:buNone/>
              <a:defRPr sz="506"/>
            </a:lvl3pPr>
            <a:lvl4pPr marL="578644" indent="0">
              <a:buNone/>
              <a:defRPr sz="422"/>
            </a:lvl4pPr>
            <a:lvl5pPr marL="771525" indent="0">
              <a:buNone/>
              <a:defRPr sz="422"/>
            </a:lvl5pPr>
            <a:lvl6pPr marL="964406" indent="0">
              <a:buNone/>
              <a:defRPr sz="422"/>
            </a:lvl6pPr>
            <a:lvl7pPr marL="1157288" indent="0">
              <a:buNone/>
              <a:defRPr sz="422"/>
            </a:lvl7pPr>
            <a:lvl8pPr marL="1350169" indent="0">
              <a:buNone/>
              <a:defRPr sz="422"/>
            </a:lvl8pPr>
            <a:lvl9pPr marL="1543050" indent="0">
              <a:buNone/>
              <a:defRPr sz="422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85763">
              <a:defRPr/>
            </a:pPr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385763">
                <a:defRPr/>
              </a:pPr>
              <a:t>2025/4/20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85763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85763">
              <a:defRPr/>
            </a:pPr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385763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959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85763">
              <a:defRPr/>
            </a:pPr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385763">
                <a:defRPr/>
              </a:pPr>
              <a:t>2025/4/20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85763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85763">
              <a:defRPr/>
            </a:pPr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385763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5754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30"/>
            <a:ext cx="2628900" cy="581183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6" y="365130"/>
            <a:ext cx="7734300" cy="581183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85763">
              <a:defRPr/>
            </a:pPr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385763">
                <a:defRPr/>
              </a:pPr>
              <a:t>2025/4/20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85763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85763">
              <a:defRPr/>
            </a:pPr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385763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3066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0927" y="2172648"/>
            <a:ext cx="7955555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6584" y="4607511"/>
            <a:ext cx="7960659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4/20/2025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47186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4/20/2025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523999" y="731519"/>
            <a:ext cx="4462272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731520"/>
            <a:ext cx="4462272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3964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41929" y="1400327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6403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1399032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4/20/2025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17702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4/20/2025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35279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4/20/2025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14249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8794" y="2209801"/>
            <a:ext cx="4848113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4688" y="731520"/>
            <a:ext cx="5356113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4354" y="3497802"/>
            <a:ext cx="4518213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4/20/2025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27434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966900" y="1143000"/>
            <a:ext cx="54864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0516" y="1010486"/>
            <a:ext cx="4925485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4/20/2025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9691" y="4464421"/>
            <a:ext cx="8511384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94311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12192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91053" y="4372168"/>
            <a:ext cx="8683348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2260"/>
            <a:ext cx="85344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00" y="6172201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FB99C5D-967B-49F0-8FAE-B3707F5FC772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4/20/2025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172201"/>
            <a:ext cx="44704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80000" y="6172201"/>
            <a:ext cx="2438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EC52E18-C37F-4C72-A1ED-A580558D1645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10099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8621">
              <a:srgbClr val="00B0F0"/>
            </a:gs>
            <a:gs pos="63000">
              <a:srgbClr val="2CC7ED"/>
            </a:gs>
            <a:gs pos="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0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85763">
              <a:defRPr/>
            </a:pPr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385763">
                <a:defRPr/>
              </a:pPr>
              <a:t>2025/4/20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0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85763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0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85763">
              <a:defRPr/>
            </a:pPr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385763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94042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xStyles>
    <p:titleStyle>
      <a:lvl1pPr algn="l" defTabSz="385763" rtl="0" eaLnBrk="1" latinLnBrk="0" hangingPunct="1">
        <a:lnSpc>
          <a:spcPct val="90000"/>
        </a:lnSpc>
        <a:spcBef>
          <a:spcPct val="0"/>
        </a:spcBef>
        <a:buNone/>
        <a:defRPr sz="1856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96441" indent="-96441" algn="l" defTabSz="385763" rtl="0" eaLnBrk="1" latinLnBrk="0" hangingPunct="1">
        <a:lnSpc>
          <a:spcPct val="90000"/>
        </a:lnSpc>
        <a:spcBef>
          <a:spcPts val="422"/>
        </a:spcBef>
        <a:buFont typeface="Arial" panose="020B0604020202020204" pitchFamily="34" charset="0"/>
        <a:buChar char="•"/>
        <a:defRPr sz="1181" kern="1200">
          <a:solidFill>
            <a:schemeClr val="tx1"/>
          </a:solidFill>
          <a:latin typeface="+mn-lt"/>
          <a:ea typeface="+mn-ea"/>
          <a:cs typeface="+mn-cs"/>
        </a:defRPr>
      </a:lvl1pPr>
      <a:lvl2pPr marL="289322" indent="-96441" algn="l" defTabSz="385763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1013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482204" indent="-96441" algn="l" defTabSz="385763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844" kern="1200">
          <a:solidFill>
            <a:schemeClr val="tx1"/>
          </a:solidFill>
          <a:latin typeface="+mn-lt"/>
          <a:ea typeface="+mn-ea"/>
          <a:cs typeface="+mn-cs"/>
        </a:defRPr>
      </a:lvl3pPr>
      <a:lvl4pPr marL="675085" indent="-96441" algn="l" defTabSz="385763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760" kern="1200">
          <a:solidFill>
            <a:schemeClr val="tx1"/>
          </a:solidFill>
          <a:latin typeface="+mn-lt"/>
          <a:ea typeface="+mn-ea"/>
          <a:cs typeface="+mn-cs"/>
        </a:defRPr>
      </a:lvl4pPr>
      <a:lvl5pPr marL="867966" indent="-96441" algn="l" defTabSz="385763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760" kern="1200">
          <a:solidFill>
            <a:schemeClr val="tx1"/>
          </a:solidFill>
          <a:latin typeface="+mn-lt"/>
          <a:ea typeface="+mn-ea"/>
          <a:cs typeface="+mn-cs"/>
        </a:defRPr>
      </a:lvl5pPr>
      <a:lvl6pPr marL="1060847" indent="-96441" algn="l" defTabSz="385763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760" kern="1200">
          <a:solidFill>
            <a:schemeClr val="tx1"/>
          </a:solidFill>
          <a:latin typeface="+mn-lt"/>
          <a:ea typeface="+mn-ea"/>
          <a:cs typeface="+mn-cs"/>
        </a:defRPr>
      </a:lvl6pPr>
      <a:lvl7pPr marL="1253729" indent="-96441" algn="l" defTabSz="385763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760" kern="1200">
          <a:solidFill>
            <a:schemeClr val="tx1"/>
          </a:solidFill>
          <a:latin typeface="+mn-lt"/>
          <a:ea typeface="+mn-ea"/>
          <a:cs typeface="+mn-cs"/>
        </a:defRPr>
      </a:lvl7pPr>
      <a:lvl8pPr marL="1446610" indent="-96441" algn="l" defTabSz="385763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760" kern="1200">
          <a:solidFill>
            <a:schemeClr val="tx1"/>
          </a:solidFill>
          <a:latin typeface="+mn-lt"/>
          <a:ea typeface="+mn-ea"/>
          <a:cs typeface="+mn-cs"/>
        </a:defRPr>
      </a:lvl8pPr>
      <a:lvl9pPr marL="1639491" indent="-96441" algn="l" defTabSz="385763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7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1pPr>
      <a:lvl2pPr marL="192881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2pPr>
      <a:lvl3pPr marL="385763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3pPr>
      <a:lvl4pPr marL="578644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4pPr>
      <a:lvl5pPr marL="771525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5pPr>
      <a:lvl6pPr marL="964406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6pPr>
      <a:lvl7pPr marL="1157288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7pPr>
      <a:lvl8pPr marL="1350169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8pPr>
      <a:lvl9pPr marL="1543050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10.png"/><Relationship Id="rId9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图片 8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0" y="4444074"/>
            <a:ext cx="12191297" cy="1689884"/>
          </a:xfrm>
          <a:prstGeom prst="rect">
            <a:avLst/>
          </a:prstGeom>
        </p:spPr>
      </p:pic>
      <p:pic>
        <p:nvPicPr>
          <p:cNvPr id="82" name="图片 8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059511"/>
            <a:ext cx="12624178" cy="1743101"/>
          </a:xfrm>
          <a:prstGeom prst="rect">
            <a:avLst/>
          </a:prstGeom>
        </p:spPr>
      </p:pic>
      <p:sp>
        <p:nvSpPr>
          <p:cNvPr id="96" name="文本框 95"/>
          <p:cNvSpPr txBox="1"/>
          <p:nvPr/>
        </p:nvSpPr>
        <p:spPr>
          <a:xfrm>
            <a:off x="873457" y="1927506"/>
            <a:ext cx="10263116" cy="1969127"/>
          </a:xfrm>
          <a:prstGeom prst="rect">
            <a:avLst/>
          </a:prstGeom>
          <a:noFill/>
        </p:spPr>
        <p:txBody>
          <a:bodyPr wrap="none" rtlCol="0">
            <a:prstTxWarp prst="textDoubleWave1">
              <a:avLst>
                <a:gd name="adj1" fmla="val 6250"/>
                <a:gd name="adj2" fmla="val 81"/>
              </a:avLst>
            </a:prstTxWarp>
            <a:spAutoFit/>
          </a:bodyPr>
          <a:lstStyle/>
          <a:p>
            <a:pPr defTabSz="385763">
              <a:defRPr/>
            </a:pPr>
            <a:r>
              <a:rPr lang="en-US" altLang="zh-CN" sz="2025" b="1" dirty="0" err="1">
                <a:solidFill>
                  <a:srgbClr val="FF505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Bài</a:t>
            </a:r>
            <a:r>
              <a:rPr lang="en-US" altLang="zh-CN" sz="2025" b="1" dirty="0">
                <a:solidFill>
                  <a:srgbClr val="FF505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025" b="1" dirty="0">
                <a:solidFill>
                  <a:srgbClr val="FF505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14</a:t>
            </a:r>
            <a:r>
              <a:rPr lang="vi-VN" altLang="zh-CN" sz="2025" b="1" dirty="0">
                <a:solidFill>
                  <a:srgbClr val="FF505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:</a:t>
            </a:r>
            <a:r>
              <a:rPr lang="en-US" altLang="zh-CN" sz="2025" b="1" dirty="0">
                <a:solidFill>
                  <a:srgbClr val="FF505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025" b="1" dirty="0" err="1">
                <a:solidFill>
                  <a:srgbClr val="FF505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Ôn</a:t>
            </a:r>
            <a:r>
              <a:rPr lang="en-US" altLang="zh-CN" sz="2025" b="1" dirty="0">
                <a:solidFill>
                  <a:srgbClr val="FF505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025" b="1" dirty="0" err="1">
                <a:solidFill>
                  <a:srgbClr val="FF505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tập</a:t>
            </a:r>
            <a:r>
              <a:rPr lang="en-US" altLang="zh-CN" sz="2025" b="1" dirty="0">
                <a:solidFill>
                  <a:srgbClr val="FF505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025" b="1" dirty="0" err="1">
                <a:solidFill>
                  <a:srgbClr val="FF505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chủ</a:t>
            </a:r>
            <a:r>
              <a:rPr lang="en-US" altLang="zh-CN" sz="2025" b="1" dirty="0">
                <a:solidFill>
                  <a:srgbClr val="FF505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025" b="1" dirty="0" err="1">
                <a:solidFill>
                  <a:srgbClr val="FF505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đề</a:t>
            </a:r>
            <a:r>
              <a:rPr lang="en-US" altLang="zh-CN" sz="2025" b="1" dirty="0">
                <a:solidFill>
                  <a:srgbClr val="FF505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025" b="1" dirty="0" err="1">
                <a:solidFill>
                  <a:srgbClr val="FF505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Cộng</a:t>
            </a:r>
            <a:r>
              <a:rPr lang="en-US" altLang="zh-CN" sz="2025" b="1" dirty="0">
                <a:solidFill>
                  <a:srgbClr val="FF505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025" b="1" dirty="0" err="1">
                <a:solidFill>
                  <a:srgbClr val="FF505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đồng</a:t>
            </a:r>
            <a:r>
              <a:rPr lang="en-US" altLang="zh-CN" sz="2025" b="1" dirty="0">
                <a:solidFill>
                  <a:srgbClr val="FF505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025" b="1" dirty="0" err="1">
                <a:solidFill>
                  <a:srgbClr val="FF505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địa</a:t>
            </a:r>
            <a:r>
              <a:rPr lang="en-US" altLang="zh-CN" sz="2025" b="1" dirty="0">
                <a:solidFill>
                  <a:srgbClr val="FF505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025" b="1" dirty="0" err="1">
                <a:solidFill>
                  <a:srgbClr val="FF505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phương</a:t>
            </a:r>
            <a:r>
              <a:rPr lang="en-US" altLang="zh-CN" sz="2025" b="1" dirty="0">
                <a:solidFill>
                  <a:srgbClr val="FF505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(</a:t>
            </a:r>
            <a:r>
              <a:rPr lang="en-US" altLang="zh-CN" sz="2025" b="1" dirty="0" err="1">
                <a:solidFill>
                  <a:srgbClr val="FF505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ti</a:t>
            </a:r>
            <a:r>
              <a:rPr lang="vi-VN" altLang="zh-CN" sz="2025" b="1" dirty="0">
                <a:solidFill>
                  <a:srgbClr val="FF505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ết </a:t>
            </a:r>
            <a:r>
              <a:rPr lang="en-US" altLang="zh-CN" sz="2025" b="1" dirty="0" smtClean="0">
                <a:solidFill>
                  <a:srgbClr val="FF505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2, 3</a:t>
            </a:r>
            <a:r>
              <a:rPr lang="vi-VN" altLang="zh-CN" sz="2025" b="1" dirty="0" smtClean="0">
                <a:solidFill>
                  <a:srgbClr val="FF505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)</a:t>
            </a:r>
            <a:endParaRPr lang="zh-CN" altLang="en-US" sz="2025" b="1" dirty="0">
              <a:solidFill>
                <a:srgbClr val="FF5050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89" name="图片 8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10710102" y="43490"/>
            <a:ext cx="1431840" cy="1385883"/>
          </a:xfrm>
          <a:prstGeom prst="rect">
            <a:avLst/>
          </a:prstGeom>
        </p:spPr>
      </p:pic>
      <p:pic>
        <p:nvPicPr>
          <p:cNvPr id="80" name="图片 7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77432"/>
          <a:stretch>
            <a:fillRect/>
          </a:stretch>
        </p:blipFill>
        <p:spPr>
          <a:xfrm>
            <a:off x="0" y="5330971"/>
            <a:ext cx="2469937" cy="1527029"/>
          </a:xfrm>
          <a:prstGeom prst="rect">
            <a:avLst/>
          </a:prstGeom>
        </p:spPr>
      </p:pic>
      <p:grpSp>
        <p:nvGrpSpPr>
          <p:cNvPr id="108" name="组合 107"/>
          <p:cNvGrpSpPr/>
          <p:nvPr/>
        </p:nvGrpSpPr>
        <p:grpSpPr>
          <a:xfrm>
            <a:off x="-2723" y="4611473"/>
            <a:ext cx="2472659" cy="2218834"/>
            <a:chOff x="181346" y="1761375"/>
            <a:chExt cx="1517253" cy="2901593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86" name="图片 8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62"/>
          <a:stretch>
            <a:fillRect/>
          </a:stretch>
        </p:blipFill>
        <p:spPr>
          <a:xfrm>
            <a:off x="9130352" y="5581935"/>
            <a:ext cx="3060946" cy="1220678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9228907" y="4611473"/>
            <a:ext cx="2962391" cy="2297556"/>
          </a:xfrm>
          <a:prstGeom prst="rect">
            <a:avLst/>
          </a:prstGeom>
        </p:spPr>
      </p:pic>
      <p:sp>
        <p:nvSpPr>
          <p:cNvPr id="25" name="矩形 8">
            <a:extLst>
              <a:ext uri="{FF2B5EF4-FFF2-40B4-BE49-F238E27FC236}">
                <a16:creationId xmlns:a16="http://schemas.microsoft.com/office/drawing/2014/main" id="{6F1162E0-5263-4568-95A7-97DE0AA56844}"/>
              </a:ext>
            </a:extLst>
          </p:cNvPr>
          <p:cNvSpPr/>
          <p:nvPr/>
        </p:nvSpPr>
        <p:spPr>
          <a:xfrm>
            <a:off x="4418177" y="1247534"/>
            <a:ext cx="335494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385763">
              <a:defRPr/>
            </a:pPr>
            <a:r>
              <a:rPr lang="en-US" altLang="zh-CN" sz="2800" b="1" dirty="0">
                <a:solidFill>
                  <a:srgbClr val="FFFF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TỰ NHIÊN XÃ HỘI</a:t>
            </a:r>
            <a:endParaRPr lang="zh-CN" altLang="en-US" sz="2800" b="1" dirty="0">
              <a:solidFill>
                <a:srgbClr val="FFFF00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29" name="矩形 8">
            <a:extLst>
              <a:ext uri="{FF2B5EF4-FFF2-40B4-BE49-F238E27FC236}">
                <a16:creationId xmlns:a16="http://schemas.microsoft.com/office/drawing/2014/main" id="{6F1162E0-5263-4568-95A7-97DE0AA56844}"/>
              </a:ext>
            </a:extLst>
          </p:cNvPr>
          <p:cNvSpPr/>
          <p:nvPr/>
        </p:nvSpPr>
        <p:spPr>
          <a:xfrm>
            <a:off x="3853435" y="228601"/>
            <a:ext cx="448513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385763">
              <a:defRPr/>
            </a:pPr>
            <a:r>
              <a:rPr lang="en-US" altLang="zh-CN" sz="2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UBND QUẬN DƯƠNG KINH</a:t>
            </a:r>
          </a:p>
          <a:p>
            <a:pPr algn="ctr" defTabSz="385763">
              <a:defRPr/>
            </a:pPr>
            <a:r>
              <a:rPr lang="en-US" altLang="zh-CN" sz="2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TRƯỜNG TIỂU HỌC ANH DŨNG</a:t>
            </a:r>
            <a:endParaRPr lang="zh-CN" altLang="en-US" sz="2000" b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5371792" y="893706"/>
            <a:ext cx="1385316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38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362200" y="533401"/>
            <a:ext cx="708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endParaRPr 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62" t="6535" r="9294" b="66899"/>
          <a:stretch/>
        </p:blipFill>
        <p:spPr>
          <a:xfrm>
            <a:off x="1551709" y="1179730"/>
            <a:ext cx="9086502" cy="5449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9012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78" t="34544" r="8278" b="7263"/>
          <a:stretch/>
        </p:blipFill>
        <p:spPr>
          <a:xfrm>
            <a:off x="1842654" y="704640"/>
            <a:ext cx="8520546" cy="615336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676400" y="152401"/>
            <a:ext cx="899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</a:t>
            </a:r>
            <a:r>
              <a:rPr lang="en-US" sz="32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Thảo luận nhóm 2 hoàn thành sản phẩm</a:t>
            </a:r>
            <a:endParaRPr lang="en-US" sz="3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45216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p">
      <a:majorFont>
        <a:latin typeface="DFPOP1-W9"/>
        <a:ea typeface="华康少女文字W5"/>
        <a:cs typeface=""/>
      </a:majorFont>
      <a:minorFont>
        <a:latin typeface="DFPOP1-W9"/>
        <a:ea typeface="华康少女文字W5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51</Words>
  <Application>Microsoft Office PowerPoint</Application>
  <PresentationFormat>Widescreen</PresentationFormat>
  <Paragraphs>7</Paragraphs>
  <Slides>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</vt:i4>
      </vt:variant>
    </vt:vector>
  </HeadingPairs>
  <TitlesOfParts>
    <vt:vector size="15" baseType="lpstr">
      <vt:lpstr>Arial-Rounded</vt:lpstr>
      <vt:lpstr>等线</vt:lpstr>
      <vt:lpstr>DFPOP1-W9</vt:lpstr>
      <vt:lpstr>宋体</vt:lpstr>
      <vt:lpstr>华康少女文字W5</vt:lpstr>
      <vt:lpstr>Arial</vt:lpstr>
      <vt:lpstr>Calibri</vt:lpstr>
      <vt:lpstr>Georgia</vt:lpstr>
      <vt:lpstr>Times New Roman</vt:lpstr>
      <vt:lpstr>Trebuchet MS</vt:lpstr>
      <vt:lpstr>Slipstream</vt:lpstr>
      <vt:lpstr>Office 主题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1</cp:revision>
  <dcterms:created xsi:type="dcterms:W3CDTF">2025-04-20T08:51:02Z</dcterms:created>
  <dcterms:modified xsi:type="dcterms:W3CDTF">2025-04-20T08:51:32Z</dcterms:modified>
</cp:coreProperties>
</file>