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32" r:id="rId2"/>
  </p:sldMasterIdLst>
  <p:notesMasterIdLst>
    <p:notesMasterId r:id="rId13"/>
  </p:notesMasterIdLst>
  <p:sldIdLst>
    <p:sldId id="286" r:id="rId3"/>
    <p:sldId id="280" r:id="rId4"/>
    <p:sldId id="256" r:id="rId5"/>
    <p:sldId id="281" r:id="rId6"/>
    <p:sldId id="282" r:id="rId7"/>
    <p:sldId id="257" r:id="rId8"/>
    <p:sldId id="283" r:id="rId9"/>
    <p:sldId id="284" r:id="rId10"/>
    <p:sldId id="285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85048-A086-4110-B04F-33E1D07CDD43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C7BC8-BB70-4C01-85B9-6FE57A5E6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57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880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3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4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9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05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36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681163"/>
            <a:ext cx="3887391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69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3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1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4673626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9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1" y="4581152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8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6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2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1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6" y="4673626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5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1" y="4581152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61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6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2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1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5570770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9" y="5316714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7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6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2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1" y="-32952"/>
            <a:ext cx="2545493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3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61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69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28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9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365129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52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612A99-7687-4419-A62A-9A01F8754D6D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86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856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-4590" y="2849329"/>
            <a:ext cx="9148590" cy="1689884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7837"/>
            <a:ext cx="9525000" cy="848267"/>
          </a:xfrm>
          <a:prstGeom prst="rect">
            <a:avLst/>
          </a:prstGeom>
        </p:spPr>
      </p:pic>
      <p:sp>
        <p:nvSpPr>
          <p:cNvPr id="96" name="文本框 95"/>
          <p:cNvSpPr txBox="1"/>
          <p:nvPr/>
        </p:nvSpPr>
        <p:spPr>
          <a:xfrm>
            <a:off x="808404" y="1788773"/>
            <a:ext cx="7522601" cy="1229803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>
                <a:gd name="adj1" fmla="val 6250"/>
                <a:gd name="adj2" fmla="val 709"/>
              </a:avLst>
            </a:prstTxWarp>
            <a:spAutoFit/>
          </a:bodyPr>
          <a:lstStyle/>
          <a:p>
            <a:pPr defTabSz="385763">
              <a:defRPr/>
            </a:pPr>
            <a:r>
              <a:rPr lang="en-US" altLang="zh-CN" sz="2025" b="1" dirty="0" err="1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2025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25" b="1" dirty="0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</a:t>
            </a:r>
            <a:r>
              <a:rPr lang="vi-VN" altLang="zh-CN" sz="2025" b="1" dirty="0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</a:t>
            </a:r>
            <a:r>
              <a:rPr lang="en-US" altLang="zh-CN" sz="2025" b="1" dirty="0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25" b="1" dirty="0" err="1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Ngôi</a:t>
            </a:r>
            <a:r>
              <a:rPr lang="en-US" altLang="zh-CN" sz="2025" b="1" dirty="0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25" b="1" dirty="0" err="1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nhà</a:t>
            </a:r>
            <a:r>
              <a:rPr lang="en-US" altLang="zh-CN" sz="2025" b="1" dirty="0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25" b="1" dirty="0" err="1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2025" b="1" dirty="0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25" b="1" dirty="0" err="1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2025" b="1" dirty="0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25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(</a:t>
            </a:r>
            <a:r>
              <a:rPr lang="en-US" altLang="zh-CN" sz="2025" b="1" dirty="0" err="1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</a:t>
            </a:r>
            <a:r>
              <a:rPr lang="vi-VN" altLang="zh-CN" sz="2025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ết 1)</a:t>
            </a:r>
            <a:endParaRPr lang="zh-CN" altLang="en-US" sz="2025" b="1" dirty="0">
              <a:solidFill>
                <a:srgbClr val="FF505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7712160" y="0"/>
            <a:ext cx="1431840" cy="1385883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955415"/>
            <a:ext cx="2000250" cy="683783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50661" y="3350225"/>
            <a:ext cx="1336025" cy="1227197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27751" y="3994411"/>
            <a:ext cx="2132708" cy="68378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705850" y="3200400"/>
            <a:ext cx="1530551" cy="1620393"/>
          </a:xfrm>
          <a:prstGeom prst="rect">
            <a:avLst/>
          </a:prstGeom>
        </p:spPr>
      </p:pic>
      <p:sp>
        <p:nvSpPr>
          <p:cNvPr id="111" name="任意多边形 110"/>
          <p:cNvSpPr/>
          <p:nvPr/>
        </p:nvSpPr>
        <p:spPr>
          <a:xfrm>
            <a:off x="0" y="4667308"/>
            <a:ext cx="9144000" cy="221972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85763">
              <a:defRPr/>
            </a:pPr>
            <a:endParaRPr lang="zh-CN" altLang="en-US" sz="76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018333" y="1200772"/>
            <a:ext cx="33549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85763">
              <a:defRPr/>
            </a:pPr>
            <a:r>
              <a:rPr lang="en-US" altLang="zh-CN" sz="20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TỰ NHIÊN XÃ HỘI</a:t>
            </a:r>
            <a:endParaRPr lang="zh-CN" altLang="en-US" sz="2000" b="1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453239" y="185110"/>
            <a:ext cx="4485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85763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385763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038600" y="831441"/>
            <a:ext cx="138531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28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7" t="64039" r="15541" b="7072"/>
          <a:stretch/>
        </p:blipFill>
        <p:spPr>
          <a:xfrm>
            <a:off x="533400" y="533400"/>
            <a:ext cx="7924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8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752600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7289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609600"/>
            <a:ext cx="8624455" cy="4495800"/>
            <a:chOff x="304800" y="609600"/>
            <a:chExt cx="8624455" cy="44958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64"/>
            <a:stretch/>
          </p:blipFill>
          <p:spPr>
            <a:xfrm>
              <a:off x="304800" y="609600"/>
              <a:ext cx="4329545" cy="44958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970"/>
            <a:stretch/>
          </p:blipFill>
          <p:spPr>
            <a:xfrm>
              <a:off x="4572000" y="609600"/>
              <a:ext cx="4357255" cy="449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096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9050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10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67677" r="6996" b="16162"/>
          <a:stretch/>
        </p:blipFill>
        <p:spPr>
          <a:xfrm>
            <a:off x="228600" y="228600"/>
            <a:ext cx="86868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4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5" t="67677" r="63100" b="16162"/>
          <a:stretch/>
        </p:blipFill>
        <p:spPr>
          <a:xfrm>
            <a:off x="1066800" y="609600"/>
            <a:ext cx="7086600" cy="5635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5" t="67879" r="34052" b="16060"/>
          <a:stretch/>
        </p:blipFill>
        <p:spPr>
          <a:xfrm>
            <a:off x="1066800" y="609600"/>
            <a:ext cx="7086600" cy="5635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4" t="68081" r="8990" b="14344"/>
          <a:stretch/>
        </p:blipFill>
        <p:spPr>
          <a:xfrm>
            <a:off x="1066800" y="609600"/>
            <a:ext cx="7086600" cy="563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78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95400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205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905000"/>
            <a:ext cx="75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606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6764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5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159</TotalTime>
  <Words>136</Words>
  <Application>Microsoft Office PowerPoint</Application>
  <PresentationFormat>On-screen Show (4:3)</PresentationFormat>
  <Paragraphs>12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Arial-Rounded</vt:lpstr>
      <vt:lpstr>DFPOP1-W9</vt:lpstr>
      <vt:lpstr>宋体</vt:lpstr>
      <vt:lpstr>华康少女文字W5</vt:lpstr>
      <vt:lpstr>Arial</vt:lpstr>
      <vt:lpstr>Calibri</vt:lpstr>
      <vt:lpstr>Georgia</vt:lpstr>
      <vt:lpstr>Times New Roman</vt:lpstr>
      <vt:lpstr>Trebuchet MS</vt:lpstr>
      <vt:lpstr>Slipstream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Windows User</cp:lastModifiedBy>
  <cp:revision>32</cp:revision>
  <dcterms:created xsi:type="dcterms:W3CDTF">2020-08-09T09:43:52Z</dcterms:created>
  <dcterms:modified xsi:type="dcterms:W3CDTF">2025-04-20T00:34:12Z</dcterms:modified>
</cp:coreProperties>
</file>