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5A5B2-68E7-48CA-AAA7-69E3B797389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28E93-3FA6-47C3-82FF-CF0F6203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54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F27-DCDA-4CC2-A474-AB76B76FA31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191D-B3F9-420D-BAB2-8BF68960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1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F27-DCDA-4CC2-A474-AB76B76FA31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191D-B3F9-420D-BAB2-8BF68960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F27-DCDA-4CC2-A474-AB76B76FA31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191D-B3F9-420D-BAB2-8BF68960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50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7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188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6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3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2438404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6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6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2" y="4581153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7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3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1" y="4673626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6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2" y="4581153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5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7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3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71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6" y="5316715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5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F27-DCDA-4CC2-A474-AB76B76FA31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191D-B3F9-420D-BAB2-8BF68960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36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7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3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2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6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8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30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9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F27-DCDA-4CC2-A474-AB76B76FA31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191D-B3F9-420D-BAB2-8BF68960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8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F27-DCDA-4CC2-A474-AB76B76FA31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191D-B3F9-420D-BAB2-8BF68960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4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F27-DCDA-4CC2-A474-AB76B76FA31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191D-B3F9-420D-BAB2-8BF68960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0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F27-DCDA-4CC2-A474-AB76B76FA31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191D-B3F9-420D-BAB2-8BF68960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0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F27-DCDA-4CC2-A474-AB76B76FA31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191D-B3F9-420D-BAB2-8BF68960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0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F27-DCDA-4CC2-A474-AB76B76FA31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191D-B3F9-420D-BAB2-8BF68960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9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F27-DCDA-4CC2-A474-AB76B76FA31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191D-B3F9-420D-BAB2-8BF68960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7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78F27-DCDA-4CC2-A474-AB76B76FA31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1191D-B3F9-420D-BAB2-8BF68960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0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19410" y="2849329"/>
            <a:ext cx="9148590" cy="168988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07838"/>
            <a:ext cx="9525000" cy="848267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2332405" y="1788774"/>
            <a:ext cx="7522601" cy="122980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defTabSz="385763">
              <a:defRPr/>
            </a:pP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lang="vi-VN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Ngôi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nhà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lang="vi-VN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lang="en-US" altLang="zh-CN" sz="2025" b="1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lang="vi-VN" altLang="zh-CN" sz="2025" b="1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zh-CN" altLang="en-US" sz="2025" b="1" dirty="0">
              <a:solidFill>
                <a:srgbClr val="FF5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9236160" y="1"/>
            <a:ext cx="1431840" cy="13858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24000" y="3955416"/>
            <a:ext cx="2000250" cy="683783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574662" y="3350226"/>
            <a:ext cx="1336025" cy="1227197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8551751" y="3994412"/>
            <a:ext cx="2132708" cy="6837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229851" y="3200401"/>
            <a:ext cx="1530551" cy="1620393"/>
          </a:xfrm>
          <a:prstGeom prst="rect">
            <a:avLst/>
          </a:prstGeom>
        </p:spPr>
      </p:pic>
      <p:sp>
        <p:nvSpPr>
          <p:cNvPr id="111" name="任意多边形 110"/>
          <p:cNvSpPr/>
          <p:nvPr/>
        </p:nvSpPr>
        <p:spPr>
          <a:xfrm>
            <a:off x="1524000" y="4667309"/>
            <a:ext cx="9144000" cy="221972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5763">
              <a:defRPr/>
            </a:pPr>
            <a:endParaRPr lang="zh-CN" altLang="en-US" sz="76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4542333" y="1200772"/>
            <a:ext cx="3354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5763">
              <a:defRPr/>
            </a:pP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lang="zh-CN" alt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977240" y="185111"/>
            <a:ext cx="4485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5763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385763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62600" y="831441"/>
            <a:ext cx="13853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85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9109513" y="1324082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2737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>
                <a:defRPr/>
              </a:pP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>
                <a:defRPr/>
              </a:pP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99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6764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7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11717" r="4510" b="8485"/>
          <a:stretch/>
        </p:blipFill>
        <p:spPr>
          <a:xfrm>
            <a:off x="1981200" y="137924"/>
            <a:ext cx="8153400" cy="64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0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11919" r="50000" b="57172"/>
          <a:stretch/>
        </p:blipFill>
        <p:spPr>
          <a:xfrm>
            <a:off x="2590800" y="609601"/>
            <a:ext cx="7315200" cy="5638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5" t="26464" r="5003" b="42222"/>
          <a:stretch/>
        </p:blipFill>
        <p:spPr>
          <a:xfrm>
            <a:off x="2590800" y="609600"/>
            <a:ext cx="7315200" cy="5638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45051" r="50000" b="23030"/>
          <a:stretch/>
        </p:blipFill>
        <p:spPr>
          <a:xfrm>
            <a:off x="2590800" y="609600"/>
            <a:ext cx="6553200" cy="563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2" t="60202" r="6427" b="8889"/>
          <a:stretch/>
        </p:blipFill>
        <p:spPr>
          <a:xfrm>
            <a:off x="2590800" y="609600"/>
            <a:ext cx="7315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810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642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447801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2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19"/>
          <a:stretch/>
        </p:blipFill>
        <p:spPr>
          <a:xfrm>
            <a:off x="2590800" y="685800"/>
            <a:ext cx="7239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6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447801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93856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286000" y="685800"/>
            <a:ext cx="7391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9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Widescreen</PresentationFormat>
  <Paragraphs>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Arial-Rounded</vt:lpstr>
      <vt:lpstr>等线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2025-04-18T04:43:11Z</dcterms:created>
  <dcterms:modified xsi:type="dcterms:W3CDTF">2025-04-20T00:34:36Z</dcterms:modified>
</cp:coreProperties>
</file>