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E5611-89F4-4ECE-8A53-151AC04F8F9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EC7DB-84CC-412D-8FBC-9AF323C1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70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1063-337A-46C8-BECD-C9CA54ABDBB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52ED-40AE-4329-9C0F-1CF945F7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1063-337A-46C8-BECD-C9CA54ABDBB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52ED-40AE-4329-9C0F-1CF945F7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4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1063-337A-46C8-BECD-C9CA54ABDBB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52ED-40AE-4329-9C0F-1CF945F7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0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438404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6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6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3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4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7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3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1" y="4673626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6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3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7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3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71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6" y="5316715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1063-337A-46C8-BECD-C9CA54ABDBB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52ED-40AE-4329-9C0F-1CF945F7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05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7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3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1063-337A-46C8-BECD-C9CA54ABDBB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52ED-40AE-4329-9C0F-1CF945F7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5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1063-337A-46C8-BECD-C9CA54ABDBB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52ED-40AE-4329-9C0F-1CF945F7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3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1063-337A-46C8-BECD-C9CA54ABDBB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52ED-40AE-4329-9C0F-1CF945F7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0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1063-337A-46C8-BECD-C9CA54ABDBB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52ED-40AE-4329-9C0F-1CF945F7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6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1063-337A-46C8-BECD-C9CA54ABDBB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52ED-40AE-4329-9C0F-1CF945F7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1063-337A-46C8-BECD-C9CA54ABDBB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52ED-40AE-4329-9C0F-1CF945F7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1063-337A-46C8-BECD-C9CA54ABDBB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52ED-40AE-4329-9C0F-1CF945F7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7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1063-337A-46C8-BECD-C9CA54ABDBB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D52ED-40AE-4329-9C0F-1CF945F7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0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19410" y="2849329"/>
            <a:ext cx="914859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07838"/>
            <a:ext cx="9525000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2332405" y="1788774"/>
            <a:ext cx="7522601" cy="12298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defTabSz="385763">
              <a:defRPr/>
            </a:pP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</a:t>
            </a:r>
            <a:r>
              <a:rPr lang="vi-VN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dùng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lang="vi-VN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vi-VN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2025" b="1" dirty="0">
              <a:solidFill>
                <a:srgbClr val="FF5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9236160" y="1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3955416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574662" y="3350226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8551751" y="3994412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229851" y="3200401"/>
            <a:ext cx="1530551" cy="1620393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1524000" y="4667309"/>
            <a:ext cx="9144000" cy="221972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63">
              <a:defRPr/>
            </a:pPr>
            <a:endParaRPr lang="zh-CN" altLang="en-US" sz="76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542333" y="1200772"/>
            <a:ext cx="335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lang="zh-CN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977240" y="185111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385763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62600" y="831441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5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2286000" y="609600"/>
            <a:ext cx="754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447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7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9109513" y="1324082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2737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9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1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600" y="228600"/>
            <a:ext cx="8610600" cy="5943600"/>
            <a:chOff x="990600" y="1143000"/>
            <a:chExt cx="7086600" cy="40870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04"/>
            <a:stretch/>
          </p:blipFill>
          <p:spPr>
            <a:xfrm>
              <a:off x="990600" y="1143000"/>
              <a:ext cx="4864788" cy="40870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7" b="40202"/>
            <a:stretch/>
          </p:blipFill>
          <p:spPr>
            <a:xfrm>
              <a:off x="5866479" y="1143000"/>
              <a:ext cx="2210721" cy="4087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4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3622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8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68439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1981200" y="1468768"/>
            <a:ext cx="8305800" cy="48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1752600" y="4572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1828800" y="609600"/>
            <a:ext cx="815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6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21920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8145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1752600" y="381000"/>
            <a:ext cx="8458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Widescreen</PresentationFormat>
  <Paragraphs>18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Arial-Rounded</vt:lpstr>
      <vt:lpstr>等线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2025-04-18T04:45:53Z</dcterms:created>
  <dcterms:modified xsi:type="dcterms:W3CDTF">2025-04-20T00:36:11Z</dcterms:modified>
</cp:coreProperties>
</file>