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9481B-0782-46EF-B02D-96B1A5E7AA9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F1833-E9CC-420F-94F3-D776B0C5E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1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26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E483-1A36-4F57-BA52-4BC818F16C41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FD94-0FDB-4F0F-A4F0-A2617CC88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2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E483-1A36-4F57-BA52-4BC818F16C41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FD94-0FDB-4F0F-A4F0-A2617CC88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6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E483-1A36-4F57-BA52-4BC818F16C41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FD94-0FDB-4F0F-A4F0-A2617CC88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79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3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7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0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7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5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6" y="1681163"/>
            <a:ext cx="5183188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6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3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2438404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6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6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2" y="4581153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9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7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3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5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1" y="4673626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6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2" y="4581153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7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7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3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5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71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6" y="5316715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8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E483-1A36-4F57-BA52-4BC818F16C41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FD94-0FDB-4F0F-A4F0-A2617CC88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4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7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3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5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2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5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3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5130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0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E483-1A36-4F57-BA52-4BC818F16C41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FD94-0FDB-4F0F-A4F0-A2617CC88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1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E483-1A36-4F57-BA52-4BC818F16C41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FD94-0FDB-4F0F-A4F0-A2617CC88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7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E483-1A36-4F57-BA52-4BC818F16C41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FD94-0FDB-4F0F-A4F0-A2617CC88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7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E483-1A36-4F57-BA52-4BC818F16C41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FD94-0FDB-4F0F-A4F0-A2617CC88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3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E483-1A36-4F57-BA52-4BC818F16C41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FD94-0FDB-4F0F-A4F0-A2617CC88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1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E483-1A36-4F57-BA52-4BC818F16C41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FD94-0FDB-4F0F-A4F0-A2617CC88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6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E483-1A36-4F57-BA52-4BC818F16C41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FD94-0FDB-4F0F-A4F0-A2617CC88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8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7E483-1A36-4F57-BA52-4BC818F16C41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FD94-0FDB-4F0F-A4F0-A2617CC88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0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1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519410" y="2849329"/>
            <a:ext cx="9148590" cy="1689884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07838"/>
            <a:ext cx="9525000" cy="848267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1676400" y="1788774"/>
            <a:ext cx="8839200" cy="122980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defTabSz="385763">
              <a:defRPr/>
            </a:pP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4</a:t>
            </a:r>
            <a:r>
              <a:rPr lang="vi-VN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An </a:t>
            </a: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toàn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khi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sử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dụng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đồ </a:t>
            </a: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dùng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nhà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</a:t>
            </a:r>
            <a:r>
              <a:rPr lang="vi-VN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ết </a:t>
            </a:r>
            <a:r>
              <a:rPr lang="en-US" altLang="zh-CN" sz="2025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lang="vi-VN" altLang="zh-CN" sz="2025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lang="zh-CN" altLang="en-US" sz="2025" b="1" dirty="0">
              <a:solidFill>
                <a:srgbClr val="FF505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9236160" y="1"/>
            <a:ext cx="1431840" cy="1385883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524000" y="3955416"/>
            <a:ext cx="2000250" cy="683783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1574662" y="3350226"/>
            <a:ext cx="1336025" cy="1227197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8551751" y="3994412"/>
            <a:ext cx="2132708" cy="68378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229851" y="3200401"/>
            <a:ext cx="1530551" cy="1620393"/>
          </a:xfrm>
          <a:prstGeom prst="rect">
            <a:avLst/>
          </a:prstGeom>
        </p:spPr>
      </p:pic>
      <p:sp>
        <p:nvSpPr>
          <p:cNvPr id="111" name="任意多边形 110"/>
          <p:cNvSpPr/>
          <p:nvPr/>
        </p:nvSpPr>
        <p:spPr>
          <a:xfrm>
            <a:off x="1524000" y="4667309"/>
            <a:ext cx="9144000" cy="221972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5763">
              <a:defRPr/>
            </a:pPr>
            <a:endParaRPr lang="zh-CN" altLang="en-US" sz="76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4542333" y="1200772"/>
            <a:ext cx="3354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85763">
              <a:defRPr/>
            </a:pP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lang="zh-CN" altLang="en-US" sz="20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977240" y="185111"/>
            <a:ext cx="4485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85763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385763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62600" y="831441"/>
            <a:ext cx="13853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96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7"/>
          <a:stretch/>
        </p:blipFill>
        <p:spPr>
          <a:xfrm>
            <a:off x="2057400" y="741218"/>
            <a:ext cx="8153400" cy="55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5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818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9109513" y="1324082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2737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>
                <a:defRPr/>
              </a:pP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>
                <a:defRPr/>
              </a:pP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694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3716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bỏng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2455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0" y="-76200"/>
            <a:ext cx="9144000" cy="6934200"/>
            <a:chOff x="0" y="914400"/>
            <a:chExt cx="7297182" cy="42394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586"/>
            <a:stretch/>
          </p:blipFill>
          <p:spPr>
            <a:xfrm>
              <a:off x="0" y="914400"/>
              <a:ext cx="4864788" cy="42117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38182"/>
            <a:stretch/>
          </p:blipFill>
          <p:spPr>
            <a:xfrm>
              <a:off x="4864788" y="914400"/>
              <a:ext cx="2432394" cy="4239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457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752601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17036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2323" r="64239" b="7879"/>
          <a:stretch/>
        </p:blipFill>
        <p:spPr>
          <a:xfrm>
            <a:off x="1828800" y="315191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2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1" t="72929" r="36045" b="9091"/>
          <a:stretch/>
        </p:blipFill>
        <p:spPr>
          <a:xfrm>
            <a:off x="1911927" y="914401"/>
            <a:ext cx="822960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2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2" t="67273" r="6711" b="8484"/>
          <a:stretch/>
        </p:blipFill>
        <p:spPr>
          <a:xfrm>
            <a:off x="1981200" y="457200"/>
            <a:ext cx="8305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3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1" y="1752601"/>
            <a:ext cx="5252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55634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7" t="17373" r="6996" b="45253"/>
          <a:stretch/>
        </p:blipFill>
        <p:spPr>
          <a:xfrm>
            <a:off x="2438400" y="304800"/>
            <a:ext cx="7772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8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Widescreen</PresentationFormat>
  <Paragraphs>15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Arial-Rounded</vt:lpstr>
      <vt:lpstr>等线</vt:lpstr>
      <vt:lpstr>DFPOP1-W9</vt:lpstr>
      <vt:lpstr>宋体</vt:lpstr>
      <vt:lpstr>华康少女文字W5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2025-04-18T04:47:30Z</dcterms:created>
  <dcterms:modified xsi:type="dcterms:W3CDTF">2025-04-20T00:37:47Z</dcterms:modified>
</cp:coreProperties>
</file>