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72" r:id="rId3"/>
    <p:sldId id="270" r:id="rId4"/>
    <p:sldId id="256" r:id="rId5"/>
    <p:sldId id="271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8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9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7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8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đình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0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55</Words>
  <Application>Microsoft Office PowerPoint</Application>
  <PresentationFormat>On-screen Show (4:3)</PresentationFormat>
  <Paragraphs>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DFPOP1-W9</vt:lpstr>
      <vt:lpstr>宋体</vt:lpstr>
      <vt:lpstr>华康少女文字W5</vt:lpstr>
      <vt:lpstr>Arial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17</cp:revision>
  <dcterms:created xsi:type="dcterms:W3CDTF">2020-08-10T03:28:33Z</dcterms:created>
  <dcterms:modified xsi:type="dcterms:W3CDTF">2025-04-20T00:38:37Z</dcterms:modified>
</cp:coreProperties>
</file>