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12"/>
  </p:notesMasterIdLst>
  <p:sldIdLst>
    <p:sldId id="291" r:id="rId4"/>
    <p:sldId id="264" r:id="rId5"/>
    <p:sldId id="276" r:id="rId6"/>
    <p:sldId id="287" r:id="rId7"/>
    <p:sldId id="290" r:id="rId8"/>
    <p:sldId id="288" r:id="rId9"/>
    <p:sldId id="289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11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13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8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9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5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0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3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9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09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5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70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9" y="5316714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6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81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1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47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48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-4590" y="2849329"/>
            <a:ext cx="9148590" cy="168988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837"/>
            <a:ext cx="9525000" cy="848267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52400" y="1788773"/>
            <a:ext cx="8839200" cy="12298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25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7</a:t>
            </a:r>
            <a:r>
              <a:rPr kumimoji="0" lang="vi-VN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khám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phá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vi-VN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zh-CN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712160" y="0"/>
            <a:ext cx="1431840" cy="13858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955415"/>
            <a:ext cx="2000250" cy="683783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0661" y="3350225"/>
            <a:ext cx="1336025" cy="12271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27751" y="3994411"/>
            <a:ext cx="2132708" cy="6837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705850" y="3200400"/>
            <a:ext cx="1530551" cy="1620393"/>
          </a:xfrm>
          <a:prstGeom prst="rect">
            <a:avLst/>
          </a:prstGeom>
        </p:spPr>
      </p:pic>
      <p:sp>
        <p:nvSpPr>
          <p:cNvPr id="111" name="任意多边形 110"/>
          <p:cNvSpPr/>
          <p:nvPr/>
        </p:nvSpPr>
        <p:spPr>
          <a:xfrm>
            <a:off x="0" y="4667308"/>
            <a:ext cx="9144000" cy="221972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18333" y="1200772"/>
            <a:ext cx="335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453239" y="185110"/>
            <a:ext cx="448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038600" y="831441"/>
            <a:ext cx="13853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9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954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9D097E7-8C56-4C8B-9C3A-195044A41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7197950" cy="41755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C4969-E85D-44B6-989A-75E1438886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09600"/>
            <a:ext cx="7162800" cy="944880"/>
          </a:xfrm>
        </p:spPr>
        <p:txBody>
          <a:bodyPr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9ACA34-8960-4F34-8A47-4AC9B8D97D3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38200" y="1071543"/>
            <a:ext cx="7077020" cy="4714914"/>
          </a:xfrm>
        </p:spPr>
      </p:pic>
    </p:spTree>
    <p:extLst>
      <p:ext uri="{BB962C8B-B14F-4D97-AF65-F5344CB8AC3E}">
        <p14:creationId xmlns:p14="http://schemas.microsoft.com/office/powerpoint/2010/main" val="62769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6CA6ADC-4DD0-469C-8A83-BE68A9B4D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A2EEC6B-1979-44F4-972D-DE5E8A59135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04800" y="1600200"/>
            <a:ext cx="6934200" cy="2118826"/>
          </a:xfrm>
        </p:spPr>
      </p:pic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5FF05C-C362-48DB-B951-5E5E5D6EC92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r="90566" b="25152"/>
          <a:stretch/>
        </p:blipFill>
        <p:spPr>
          <a:xfrm>
            <a:off x="158360" y="381000"/>
            <a:ext cx="762000" cy="7414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556994-92C0-4D82-93E3-147E42075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33" y="1653518"/>
            <a:ext cx="2698900" cy="2923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77B74F-AB2A-4DCE-ACDB-61F97FD5E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4319" y="1673111"/>
            <a:ext cx="2551687" cy="2923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F1F568-A12D-46C5-AF8E-C6C82C931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006" y="1653518"/>
            <a:ext cx="3923809" cy="2923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7A0D74-4CE7-4E33-A110-5B6753887648}"/>
              </a:ext>
            </a:extLst>
          </p:cNvPr>
          <p:cNvSpPr txBox="1"/>
          <p:nvPr/>
        </p:nvSpPr>
        <p:spPr>
          <a:xfrm>
            <a:off x="1148959" y="490115"/>
            <a:ext cx="7455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8CF95-07B4-4301-8C5D-4F8A93B5DB08}"/>
              </a:ext>
            </a:extLst>
          </p:cNvPr>
          <p:cNvSpPr txBox="1"/>
          <p:nvPr/>
        </p:nvSpPr>
        <p:spPr>
          <a:xfrm>
            <a:off x="1153313" y="496318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69793-E170-4800-9A85-A4BAA29082A5}"/>
              </a:ext>
            </a:extLst>
          </p:cNvPr>
          <p:cNvSpPr txBox="1"/>
          <p:nvPr/>
        </p:nvSpPr>
        <p:spPr>
          <a:xfrm>
            <a:off x="920360" y="5715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57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550</TotalTime>
  <Words>121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65</cp:revision>
  <dcterms:created xsi:type="dcterms:W3CDTF">2020-08-08T13:30:12Z</dcterms:created>
  <dcterms:modified xsi:type="dcterms:W3CDTF">2025-04-20T00:42:00Z</dcterms:modified>
</cp:coreProperties>
</file>