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</p:sldMasterIdLst>
  <p:notesMasterIdLst>
    <p:notesMasterId r:id="rId14"/>
  </p:notesMasterIdLst>
  <p:sldIdLst>
    <p:sldId id="294" r:id="rId3"/>
    <p:sldId id="264" r:id="rId4"/>
    <p:sldId id="290" r:id="rId5"/>
    <p:sldId id="276" r:id="rId6"/>
    <p:sldId id="288" r:id="rId7"/>
    <p:sldId id="292" r:id="rId8"/>
    <p:sldId id="293" r:id="rId9"/>
    <p:sldId id="277" r:id="rId10"/>
    <p:sldId id="287" r:id="rId11"/>
    <p:sldId id="291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758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3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35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09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12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55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681163"/>
            <a:ext cx="3887391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64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3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6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9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1" y="4581152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50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6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6" y="4673626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5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1" y="4581152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6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70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9" y="5316714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6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6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5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21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88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21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9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365129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40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65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-4590" y="2849329"/>
            <a:ext cx="9148590" cy="1689884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7837"/>
            <a:ext cx="9525000" cy="848267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152400" y="1788773"/>
            <a:ext cx="8839200" cy="1229803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>
                <a:gd name="adj1" fmla="val 6250"/>
                <a:gd name="adj2" fmla="val 709"/>
              </a:avLst>
            </a:prstTxWarp>
            <a:spAutoFit/>
          </a:bodyPr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25" b="1" i="0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025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8</a:t>
            </a:r>
            <a:r>
              <a:rPr kumimoji="0" lang="vi-VN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</a:t>
            </a:r>
            <a:r>
              <a:rPr kumimoji="0" lang="en-US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02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Cùng</a:t>
            </a:r>
            <a:r>
              <a:rPr kumimoji="0" lang="en-US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02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vui</a:t>
            </a:r>
            <a:r>
              <a:rPr kumimoji="0" lang="en-US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ở </a:t>
            </a:r>
            <a:r>
              <a:rPr kumimoji="0" lang="en-US" altLang="zh-CN" sz="202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</a:t>
            </a:r>
            <a:r>
              <a:rPr kumimoji="0" lang="en-US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(</a:t>
            </a:r>
            <a:r>
              <a:rPr kumimoji="0" lang="en-US" altLang="zh-CN" sz="202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</a:t>
            </a:r>
            <a:r>
              <a:rPr kumimoji="0" lang="vi-VN" altLang="zh-CN" sz="2025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ết </a:t>
            </a:r>
            <a:r>
              <a:rPr lang="en-US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</a:t>
            </a:r>
            <a:r>
              <a:rPr kumimoji="0" lang="vi-VN" altLang="zh-CN" sz="2025" b="1" i="0" u="none" strike="noStrike" kern="1200" cap="none" spc="0" normalizeH="0" baseline="0" noProof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kumimoji="0" lang="zh-CN" altLang="en-US" sz="2025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7712160" y="0"/>
            <a:ext cx="1431840" cy="1385883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955415"/>
            <a:ext cx="2000250" cy="683783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50661" y="3350225"/>
            <a:ext cx="1336025" cy="1227197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27751" y="3994411"/>
            <a:ext cx="2132708" cy="68378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705850" y="3200400"/>
            <a:ext cx="1530551" cy="1620393"/>
          </a:xfrm>
          <a:prstGeom prst="rect">
            <a:avLst/>
          </a:prstGeom>
        </p:spPr>
      </p:pic>
      <p:sp>
        <p:nvSpPr>
          <p:cNvPr id="111" name="任意多边形 110"/>
          <p:cNvSpPr/>
          <p:nvPr/>
        </p:nvSpPr>
        <p:spPr>
          <a:xfrm>
            <a:off x="0" y="4667308"/>
            <a:ext cx="9144000" cy="221972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018333" y="1200772"/>
            <a:ext cx="33549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TỰ NHIÊN XÃ HỘI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453239" y="185110"/>
            <a:ext cx="4485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038600" y="831441"/>
            <a:ext cx="138531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71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7335F-5746-4A0B-8DCF-C89F50DA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7981950" cy="1325563"/>
          </a:xfrm>
        </p:spPr>
        <p:txBody>
          <a:bodyPr/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E0D0E1-7409-416B-A237-83A294D472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6" b="34320"/>
          <a:stretch/>
        </p:blipFill>
        <p:spPr>
          <a:xfrm>
            <a:off x="609600" y="1217952"/>
            <a:ext cx="7315200" cy="442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a-Nha-Thuong-Nhau-Xuan-Mai">
            <a:hlinkClick r:id="" action="ppaction://media"/>
            <a:extLst>
              <a:ext uri="{FF2B5EF4-FFF2-40B4-BE49-F238E27FC236}">
                <a16:creationId xmlns:a16="http://schemas.microsoft.com/office/drawing/2014/main" id="{413BBF7A-73CD-4F35-B6A3-5647C220E3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33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733ACB70-6EFA-4255-B709-F69CB897B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49569"/>
            <a:ext cx="5257800" cy="4936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6E5B92E-7AEF-42CD-BE84-029A4D365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38" y="1093211"/>
            <a:ext cx="4089222" cy="521045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C8C1900-3F84-48F9-B7F0-385AB4DCB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443" y="1093211"/>
            <a:ext cx="3957842" cy="521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0E23463-6436-448B-9D10-22A5EB34A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762000"/>
            <a:ext cx="3560373" cy="4938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7FA8EE-67F5-4323-98A6-A5FFD1A903D8}"/>
              </a:ext>
            </a:extLst>
          </p:cNvPr>
          <p:cNvSpPr txBox="1"/>
          <p:nvPr/>
        </p:nvSpPr>
        <p:spPr>
          <a:xfrm>
            <a:off x="838200" y="19812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1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6CA6ADC-4DD0-469C-8A83-BE68A9B4D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84" y="346924"/>
            <a:ext cx="8565622" cy="96325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D884992-3D9A-4A96-90F1-A078107DC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09" y="1046777"/>
            <a:ext cx="6172200" cy="97383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30EF856-3924-4E1E-9011-AE9C9476C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657" y="1846683"/>
            <a:ext cx="2660887" cy="20855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9F4EE1B-5E4E-4974-802C-A848AB6D94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1821152"/>
            <a:ext cx="2929362" cy="236542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A0CB6D1-9507-4A5A-A41C-5675819B90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926" y="4044909"/>
            <a:ext cx="3308281" cy="236542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65DBF28-EDF2-4EDF-AA19-423A8EB0D7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9600" y="4145655"/>
            <a:ext cx="3175949" cy="236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2BE7B-8273-49FC-8E13-46D3F6EF0D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9178AA-6788-42CC-A137-903A34EC28CF}"/>
              </a:ext>
            </a:extLst>
          </p:cNvPr>
          <p:cNvSpPr txBox="1"/>
          <p:nvPr/>
        </p:nvSpPr>
        <p:spPr>
          <a:xfrm>
            <a:off x="1143000" y="609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0031C2-85EA-485F-AAF4-E6116D660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1630535"/>
            <a:ext cx="3186112" cy="24972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8D3124-3598-406F-9F5F-B7141EB7E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086" y="1630535"/>
            <a:ext cx="3795914" cy="271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3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2CCF6-7BB3-416D-94F8-01E84117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600" y="304801"/>
            <a:ext cx="4267200" cy="68580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15D504-EF11-4071-ADE1-24D07C8C1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00200"/>
            <a:ext cx="4152142" cy="335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F0B170-5DA6-455E-9A49-867D8E517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828800"/>
            <a:ext cx="4092418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7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7335F-5746-4A0B-8DCF-C89F50DA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7981950" cy="1325563"/>
          </a:xfrm>
        </p:spPr>
        <p:txBody>
          <a:bodyPr/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FA0662-1FCB-45E3-9390-38CB3E824780}"/>
              </a:ext>
            </a:extLst>
          </p:cNvPr>
          <p:cNvSpPr txBox="1"/>
          <p:nvPr/>
        </p:nvSpPr>
        <p:spPr>
          <a:xfrm>
            <a:off x="609600" y="1961346"/>
            <a:ext cx="678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endParaRPr lang="en-US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76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52">
            <a:extLst>
              <a:ext uri="{FF2B5EF4-FFF2-40B4-BE49-F238E27FC236}">
                <a16:creationId xmlns:a16="http://schemas.microsoft.com/office/drawing/2014/main" id="{3B07030A-B21E-4ACB-B5AD-DAF33483B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41CDFBDD-0F68-4A75-AD0F-86DF3A1AC9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961" b="13706"/>
          <a:stretch/>
        </p:blipFill>
        <p:spPr>
          <a:xfrm>
            <a:off x="1752600" y="1142049"/>
            <a:ext cx="3657600" cy="5334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F7E055A-9601-4D2C-B60A-BAB5F2881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905000"/>
            <a:ext cx="5486400" cy="428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610</TotalTime>
  <Words>131</Words>
  <Application>Microsoft Office PowerPoint</Application>
  <PresentationFormat>On-screen Show (4:3)</PresentationFormat>
  <Paragraphs>20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Arial-Rounded</vt:lpstr>
      <vt:lpstr>DFPOP1-W9</vt:lpstr>
      <vt:lpstr>宋体</vt:lpstr>
      <vt:lpstr>华康少女文字W5</vt:lpstr>
      <vt:lpstr>Arial</vt:lpstr>
      <vt:lpstr>Calibri</vt:lpstr>
      <vt:lpstr>Calibri Light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luận:  </vt:lpstr>
      <vt:lpstr>Hoạt động 3 vận dụng: </vt:lpstr>
      <vt:lpstr>Kết luận: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Windows User</cp:lastModifiedBy>
  <cp:revision>71</cp:revision>
  <dcterms:created xsi:type="dcterms:W3CDTF">2020-08-08T13:30:12Z</dcterms:created>
  <dcterms:modified xsi:type="dcterms:W3CDTF">2025-04-20T00:43:59Z</dcterms:modified>
</cp:coreProperties>
</file>