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  <p:sldMasterId id="2147483804" r:id="rId2"/>
  </p:sldMasterIdLst>
  <p:notesMasterIdLst>
    <p:notesMasterId r:id="rId8"/>
  </p:notesMasterIdLst>
  <p:sldIdLst>
    <p:sldId id="295" r:id="rId3"/>
    <p:sldId id="264" r:id="rId4"/>
    <p:sldId id="290" r:id="rId5"/>
    <p:sldId id="276" r:id="rId6"/>
    <p:sldId id="294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59902-EFC2-470E-8E1E-E0ADD083C629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4D9CC5-4EEE-49DD-A13C-9359554D9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2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60136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368"/>
            </a:lvl1pPr>
            <a:lvl2pPr marL="451074" indent="0" algn="ctr">
              <a:buNone/>
              <a:defRPr sz="1973"/>
            </a:lvl2pPr>
            <a:lvl3pPr marL="902147" indent="0" algn="ctr">
              <a:buNone/>
              <a:defRPr sz="1776"/>
            </a:lvl3pPr>
            <a:lvl4pPr marL="1353221" indent="0" algn="ctr">
              <a:buNone/>
              <a:defRPr sz="1579"/>
            </a:lvl4pPr>
            <a:lvl5pPr marL="1804294" indent="0" algn="ctr">
              <a:buNone/>
              <a:defRPr sz="1579"/>
            </a:lvl5pPr>
            <a:lvl6pPr marL="2255368" indent="0" algn="ctr">
              <a:buNone/>
              <a:defRPr sz="1579"/>
            </a:lvl6pPr>
            <a:lvl7pPr marL="2706441" indent="0" algn="ctr">
              <a:buNone/>
              <a:defRPr sz="1579"/>
            </a:lvl7pPr>
            <a:lvl8pPr marL="3157515" indent="0" algn="ctr">
              <a:buNone/>
              <a:defRPr sz="1579"/>
            </a:lvl8pPr>
            <a:lvl9pPr marL="3608588" indent="0" algn="ctr">
              <a:buNone/>
              <a:defRPr sz="157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291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994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6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04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9"/>
            <a:ext cx="6858000" cy="1655763"/>
          </a:xfrm>
        </p:spPr>
        <p:txBody>
          <a:bodyPr/>
          <a:lstStyle>
            <a:lvl1pPr marL="0" indent="0" algn="ctr">
              <a:buNone/>
              <a:defRPr sz="1013"/>
            </a:lvl1pPr>
            <a:lvl2pPr marL="192881" indent="0" algn="ctr">
              <a:buNone/>
              <a:defRPr sz="844"/>
            </a:lvl2pPr>
            <a:lvl3pPr marL="385763" indent="0" algn="ctr">
              <a:buNone/>
              <a:defRPr sz="760"/>
            </a:lvl3pPr>
            <a:lvl4pPr marL="578644" indent="0" algn="ctr">
              <a:buNone/>
              <a:defRPr sz="675"/>
            </a:lvl4pPr>
            <a:lvl5pPr marL="771525" indent="0" algn="ctr">
              <a:buNone/>
              <a:defRPr sz="675"/>
            </a:lvl5pPr>
            <a:lvl6pPr marL="964406" indent="0" algn="ctr">
              <a:buNone/>
              <a:defRPr sz="675"/>
            </a:lvl6pPr>
            <a:lvl7pPr marL="1157288" indent="0" algn="ctr">
              <a:buNone/>
              <a:defRPr sz="675"/>
            </a:lvl7pPr>
            <a:lvl8pPr marL="1350169" indent="0" algn="ctr">
              <a:buNone/>
              <a:defRPr sz="675"/>
            </a:lvl8pPr>
            <a:lvl9pPr marL="1543050" indent="0" algn="ctr">
              <a:buNone/>
              <a:defRPr sz="6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74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594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2531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7"/>
            <a:ext cx="7886700" cy="1500187"/>
          </a:xfrm>
        </p:spPr>
        <p:txBody>
          <a:bodyPr/>
          <a:lstStyle>
            <a:lvl1pPr marL="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1pPr>
            <a:lvl2pPr marL="192881" indent="0">
              <a:buNone/>
              <a:defRPr sz="844">
                <a:solidFill>
                  <a:schemeClr val="tx1">
                    <a:tint val="75000"/>
                  </a:schemeClr>
                </a:solidFill>
              </a:defRPr>
            </a:lvl2pPr>
            <a:lvl3pPr marL="385763" indent="0">
              <a:buNone/>
              <a:defRPr sz="760">
                <a:solidFill>
                  <a:schemeClr val="tx1">
                    <a:tint val="75000"/>
                  </a:schemeClr>
                </a:solidFill>
              </a:defRPr>
            </a:lvl3pPr>
            <a:lvl4pPr marL="578644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4pPr>
            <a:lvl5pPr marL="771525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5pPr>
            <a:lvl6pPr marL="964406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6pPr>
            <a:lvl7pPr marL="1157288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7pPr>
            <a:lvl8pPr marL="1350169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8pPr>
            <a:lvl9pPr marL="1543050" indent="0">
              <a:buNone/>
              <a:defRPr sz="6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4328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9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3465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4" y="1681163"/>
            <a:ext cx="3887391" cy="82391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4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851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2" y="2438403"/>
            <a:ext cx="9143998" cy="400565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7331"/>
            <a:ext cx="9613558" cy="201070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93027" y="4673626"/>
            <a:ext cx="9130145" cy="162082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6" y="5356592"/>
            <a:ext cx="9157856" cy="1501408"/>
          </a:xfrm>
          <a:prstGeom prst="rect">
            <a:avLst/>
          </a:prstGeom>
        </p:spPr>
      </p:pic>
      <p:grpSp>
        <p:nvGrpSpPr>
          <p:cNvPr id="10" name="组合 9"/>
          <p:cNvGrpSpPr/>
          <p:nvPr userDrawn="1"/>
        </p:nvGrpSpPr>
        <p:grpSpPr>
          <a:xfrm>
            <a:off x="175609" y="4254139"/>
            <a:ext cx="694959" cy="1772052"/>
            <a:chOff x="181346" y="1761375"/>
            <a:chExt cx="1517253" cy="2901593"/>
          </a:xfrm>
        </p:grpSpPr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14" name="图片 13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766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23383"/>
            <a:ext cx="9613558" cy="201070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/>
          <a:stretch>
            <a:fillRect/>
          </a:stretch>
        </p:blipFill>
        <p:spPr>
          <a:xfrm>
            <a:off x="-12106" y="4673626"/>
            <a:ext cx="9130145" cy="162082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06115"/>
            <a:ext cx="9144000" cy="1651889"/>
          </a:xfrm>
          <a:prstGeom prst="rect">
            <a:avLst/>
          </a:prstGeom>
        </p:spPr>
      </p:pic>
      <p:pic>
        <p:nvPicPr>
          <p:cNvPr id="47" name="图片 46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460601" y="4581152"/>
            <a:ext cx="618427" cy="127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11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  <p:pic>
        <p:nvPicPr>
          <p:cNvPr id="48" name="图片 47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227"/>
          <a:stretch>
            <a:fillRect/>
          </a:stretch>
        </p:blipFill>
        <p:spPr>
          <a:xfrm>
            <a:off x="-13856" y="5570770"/>
            <a:ext cx="9613558" cy="1141533"/>
          </a:xfrm>
          <a:prstGeom prst="rect">
            <a:avLst/>
          </a:prstGeom>
        </p:spPr>
      </p:pic>
      <p:pic>
        <p:nvPicPr>
          <p:cNvPr id="49" name="图片 48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153" b="8110"/>
          <a:stretch>
            <a:fillRect/>
          </a:stretch>
        </p:blipFill>
        <p:spPr>
          <a:xfrm>
            <a:off x="7459" y="5316714"/>
            <a:ext cx="9130145" cy="1489373"/>
          </a:xfrm>
          <a:prstGeom prst="rect">
            <a:avLst/>
          </a:prstGeom>
        </p:spPr>
      </p:pic>
      <p:pic>
        <p:nvPicPr>
          <p:cNvPr id="50" name="图片 4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855" y="6189784"/>
            <a:ext cx="9155017" cy="66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474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6113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2149646"/>
            <a:ext cx="9144000" cy="47083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" t="73054" r="17724" b="-1"/>
          <a:stretch>
            <a:fillRect/>
          </a:stretch>
        </p:blipFill>
        <p:spPr>
          <a:xfrm>
            <a:off x="0" y="2"/>
            <a:ext cx="9144000" cy="247047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6598511" y="-32952"/>
            <a:ext cx="2545493" cy="328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692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30"/>
            <a:ext cx="4629150" cy="4873625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9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1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30"/>
            <a:ext cx="4629150" cy="4873625"/>
          </a:xfrm>
        </p:spPr>
        <p:txBody>
          <a:bodyPr anchor="t"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2"/>
            <a:ext cx="2949178" cy="3811588"/>
          </a:xfrm>
        </p:spPr>
        <p:txBody>
          <a:bodyPr/>
          <a:lstStyle>
            <a:lvl1pPr marL="0" indent="0">
              <a:buNone/>
              <a:defRPr sz="675"/>
            </a:lvl1pPr>
            <a:lvl2pPr marL="192881" indent="0">
              <a:buNone/>
              <a:defRPr sz="591"/>
            </a:lvl2pPr>
            <a:lvl3pPr marL="385763" indent="0">
              <a:buNone/>
              <a:defRPr sz="506"/>
            </a:lvl3pPr>
            <a:lvl4pPr marL="578644" indent="0">
              <a:buNone/>
              <a:defRPr sz="422"/>
            </a:lvl4pPr>
            <a:lvl5pPr marL="771525" indent="0">
              <a:buNone/>
              <a:defRPr sz="422"/>
            </a:lvl5pPr>
            <a:lvl6pPr marL="964406" indent="0">
              <a:buNone/>
              <a:defRPr sz="422"/>
            </a:lvl6pPr>
            <a:lvl7pPr marL="1157288" indent="0">
              <a:buNone/>
              <a:defRPr sz="422"/>
            </a:lvl7pPr>
            <a:lvl8pPr marL="1350169" indent="0">
              <a:buNone/>
              <a:defRPr sz="422"/>
            </a:lvl8pPr>
            <a:lvl9pPr marL="1543050" indent="0">
              <a:buNone/>
              <a:defRPr sz="422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6529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9503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9"/>
            <a:ext cx="1971675" cy="581183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4" y="365129"/>
            <a:ext cx="5800725" cy="581183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9795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59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368">
                <a:solidFill>
                  <a:schemeClr val="tx1"/>
                </a:solidFill>
              </a:defRPr>
            </a:lvl1pPr>
            <a:lvl2pPr marL="451074" indent="0">
              <a:buNone/>
              <a:defRPr sz="1973">
                <a:solidFill>
                  <a:schemeClr val="tx1">
                    <a:tint val="75000"/>
                  </a:schemeClr>
                </a:solidFill>
              </a:defRPr>
            </a:lvl2pPr>
            <a:lvl3pPr marL="902147" indent="0">
              <a:buNone/>
              <a:defRPr sz="1776">
                <a:solidFill>
                  <a:schemeClr val="tx1">
                    <a:tint val="75000"/>
                  </a:schemeClr>
                </a:solidFill>
              </a:defRPr>
            </a:lvl3pPr>
            <a:lvl4pPr marL="135322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4pPr>
            <a:lvl5pPr marL="1804294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5pPr>
            <a:lvl6pPr marL="225536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6pPr>
            <a:lvl7pPr marL="2706441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7pPr>
            <a:lvl8pPr marL="3157515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8pPr>
            <a:lvl9pPr marL="3608588" indent="0">
              <a:buNone/>
              <a:defRPr sz="157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175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7122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368" b="1"/>
            </a:lvl1pPr>
            <a:lvl2pPr marL="451074" indent="0">
              <a:buNone/>
              <a:defRPr sz="1973" b="1"/>
            </a:lvl2pPr>
            <a:lvl3pPr marL="902147" indent="0">
              <a:buNone/>
              <a:defRPr sz="1776" b="1"/>
            </a:lvl3pPr>
            <a:lvl4pPr marL="1353221" indent="0">
              <a:buNone/>
              <a:defRPr sz="1579" b="1"/>
            </a:lvl4pPr>
            <a:lvl5pPr marL="1804294" indent="0">
              <a:buNone/>
              <a:defRPr sz="1579" b="1"/>
            </a:lvl5pPr>
            <a:lvl6pPr marL="2255368" indent="0">
              <a:buNone/>
              <a:defRPr sz="1579" b="1"/>
            </a:lvl6pPr>
            <a:lvl7pPr marL="2706441" indent="0">
              <a:buNone/>
              <a:defRPr sz="1579" b="1"/>
            </a:lvl7pPr>
            <a:lvl8pPr marL="3157515" indent="0">
              <a:buNone/>
              <a:defRPr sz="1579" b="1"/>
            </a:lvl8pPr>
            <a:lvl9pPr marL="3608588" indent="0">
              <a:buNone/>
              <a:defRPr sz="157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68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400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315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157"/>
            </a:lvl1pPr>
            <a:lvl2pPr>
              <a:defRPr sz="2762"/>
            </a:lvl2pPr>
            <a:lvl3pPr>
              <a:defRPr sz="2368"/>
            </a:lvl3pPr>
            <a:lvl4pPr>
              <a:defRPr sz="1973"/>
            </a:lvl4pPr>
            <a:lvl5pPr>
              <a:defRPr sz="1973"/>
            </a:lvl5pPr>
            <a:lvl6pPr>
              <a:defRPr sz="1973"/>
            </a:lvl6pPr>
            <a:lvl7pPr>
              <a:defRPr sz="1973"/>
            </a:lvl7pPr>
            <a:lvl8pPr>
              <a:defRPr sz="1973"/>
            </a:lvl8pPr>
            <a:lvl9pPr>
              <a:defRPr sz="197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46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15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157"/>
            </a:lvl1pPr>
            <a:lvl2pPr marL="451074" indent="0">
              <a:buNone/>
              <a:defRPr sz="2762"/>
            </a:lvl2pPr>
            <a:lvl3pPr marL="902147" indent="0">
              <a:buNone/>
              <a:defRPr sz="2368"/>
            </a:lvl3pPr>
            <a:lvl4pPr marL="1353221" indent="0">
              <a:buNone/>
              <a:defRPr sz="1973"/>
            </a:lvl4pPr>
            <a:lvl5pPr marL="1804294" indent="0">
              <a:buNone/>
              <a:defRPr sz="1973"/>
            </a:lvl5pPr>
            <a:lvl6pPr marL="2255368" indent="0">
              <a:buNone/>
              <a:defRPr sz="1973"/>
            </a:lvl6pPr>
            <a:lvl7pPr marL="2706441" indent="0">
              <a:buNone/>
              <a:defRPr sz="1973"/>
            </a:lvl7pPr>
            <a:lvl8pPr marL="3157515" indent="0">
              <a:buNone/>
              <a:defRPr sz="1973"/>
            </a:lvl8pPr>
            <a:lvl9pPr marL="3608588" indent="0">
              <a:buNone/>
              <a:defRPr sz="197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579"/>
            </a:lvl1pPr>
            <a:lvl2pPr marL="451074" indent="0">
              <a:buNone/>
              <a:defRPr sz="1381"/>
            </a:lvl2pPr>
            <a:lvl3pPr marL="902147" indent="0">
              <a:buNone/>
              <a:defRPr sz="1184"/>
            </a:lvl3pPr>
            <a:lvl4pPr marL="1353221" indent="0">
              <a:buNone/>
              <a:defRPr sz="987"/>
            </a:lvl4pPr>
            <a:lvl5pPr marL="1804294" indent="0">
              <a:buNone/>
              <a:defRPr sz="987"/>
            </a:lvl5pPr>
            <a:lvl6pPr marL="2255368" indent="0">
              <a:buNone/>
              <a:defRPr sz="987"/>
            </a:lvl6pPr>
            <a:lvl7pPr marL="2706441" indent="0">
              <a:buNone/>
              <a:defRPr sz="987"/>
            </a:lvl7pPr>
            <a:lvl8pPr marL="3157515" indent="0">
              <a:buNone/>
              <a:defRPr sz="987"/>
            </a:lvl8pPr>
            <a:lvl9pPr marL="3608588" indent="0">
              <a:buNone/>
              <a:defRPr sz="987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866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7BC31-D7C2-4871-BF37-6EA61146175A}" type="datetimeFigureOut">
              <a:rPr lang="en-US" smtClean="0"/>
              <a:t>4/20/2025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E44FF-5ED0-4D95-A1D9-170A2076FB77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43" y="0"/>
            <a:ext cx="9120717" cy="693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5214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defTabSz="902147" rtl="0" eaLnBrk="1" latinLnBrk="0" hangingPunct="1">
        <a:lnSpc>
          <a:spcPct val="90000"/>
        </a:lnSpc>
        <a:spcBef>
          <a:spcPct val="0"/>
        </a:spcBef>
        <a:buNone/>
        <a:defRPr sz="434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5537" indent="-225537" algn="l" defTabSz="902147" rtl="0" eaLnBrk="1" latinLnBrk="0" hangingPunct="1">
        <a:lnSpc>
          <a:spcPct val="90000"/>
        </a:lnSpc>
        <a:spcBef>
          <a:spcPts val="987"/>
        </a:spcBef>
        <a:buFont typeface="Arial" panose="020B0604020202020204" pitchFamily="34" charset="0"/>
        <a:buChar char="•"/>
        <a:defRPr sz="2762" kern="1200">
          <a:solidFill>
            <a:schemeClr val="tx1"/>
          </a:solidFill>
          <a:latin typeface="+mn-lt"/>
          <a:ea typeface="+mn-ea"/>
          <a:cs typeface="+mn-cs"/>
        </a:defRPr>
      </a:lvl1pPr>
      <a:lvl2pPr marL="676610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2368" kern="1200">
          <a:solidFill>
            <a:schemeClr val="tx1"/>
          </a:solidFill>
          <a:latin typeface="+mn-lt"/>
          <a:ea typeface="+mn-ea"/>
          <a:cs typeface="+mn-cs"/>
        </a:defRPr>
      </a:lvl2pPr>
      <a:lvl3pPr marL="112768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973" kern="1200">
          <a:solidFill>
            <a:schemeClr val="tx1"/>
          </a:solidFill>
          <a:latin typeface="+mn-lt"/>
          <a:ea typeface="+mn-ea"/>
          <a:cs typeface="+mn-cs"/>
        </a:defRPr>
      </a:lvl3pPr>
      <a:lvl4pPr marL="1578757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202983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480904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931978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383051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834125" indent="-225537" algn="l" defTabSz="902147" rtl="0" eaLnBrk="1" latinLnBrk="0" hangingPunct="1">
        <a:lnSpc>
          <a:spcPct val="90000"/>
        </a:lnSpc>
        <a:spcBef>
          <a:spcPts val="493"/>
        </a:spcBef>
        <a:buFont typeface="Arial" panose="020B0604020202020204" pitchFamily="34" charset="0"/>
        <a:buChar char="•"/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1pPr>
      <a:lvl2pPr marL="45107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2pPr>
      <a:lvl3pPr marL="902147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3pPr>
      <a:lvl4pPr marL="135322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4pPr>
      <a:lvl5pPr marL="1804294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5pPr>
      <a:lvl6pPr marL="225536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6pPr>
      <a:lvl7pPr marL="2706441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7pPr>
      <a:lvl8pPr marL="3157515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8pPr>
      <a:lvl9pPr marL="3608588" algn="l" defTabSz="902147" rtl="0" eaLnBrk="1" latinLnBrk="0" hangingPunct="1">
        <a:defRPr sz="17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8621">
              <a:srgbClr val="00B0F0"/>
            </a:gs>
            <a:gs pos="63000">
              <a:srgbClr val="2CC7ED"/>
            </a:gs>
            <a:gs pos="0">
              <a:schemeClr val="bg1"/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2E82ED4-375F-4F08-A54B-E5C986F28C77}" type="datetimeFigureOut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l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2025/4/20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BA53EF-2EDB-4BAB-8ED2-F5C230947283}" type="slidenum">
              <a:rPr kumimoji="0" lang="zh-CN" altLang="en-US" sz="506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DFPOP1-W9"/>
                <a:cs typeface="+mn-cs"/>
              </a:rPr>
              <a:pPr marL="0" marR="0" lvl="0" indent="0" algn="r" defTabSz="3857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506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DFPOP1-W9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6387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l" defTabSz="385763" rtl="0" eaLnBrk="1" latinLnBrk="0" hangingPunct="1">
        <a:lnSpc>
          <a:spcPct val="90000"/>
        </a:lnSpc>
        <a:spcBef>
          <a:spcPct val="0"/>
        </a:spcBef>
        <a:buNone/>
        <a:defRPr sz="1856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96441" indent="-96441" algn="l" defTabSz="385763" rtl="0" eaLnBrk="1" latinLnBrk="0" hangingPunct="1">
        <a:lnSpc>
          <a:spcPct val="90000"/>
        </a:lnSpc>
        <a:spcBef>
          <a:spcPts val="422"/>
        </a:spcBef>
        <a:buFont typeface="Arial" panose="020B0604020202020204" pitchFamily="34" charset="0"/>
        <a:buChar char="•"/>
        <a:defRPr sz="1181" kern="1200">
          <a:solidFill>
            <a:schemeClr val="tx1"/>
          </a:solidFill>
          <a:latin typeface="+mn-lt"/>
          <a:ea typeface="+mn-ea"/>
          <a:cs typeface="+mn-cs"/>
        </a:defRPr>
      </a:lvl1pPr>
      <a:lvl2pPr marL="289322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1013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482204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844" kern="1200">
          <a:solidFill>
            <a:schemeClr val="tx1"/>
          </a:solidFill>
          <a:latin typeface="+mn-lt"/>
          <a:ea typeface="+mn-ea"/>
          <a:cs typeface="+mn-cs"/>
        </a:defRPr>
      </a:lvl3pPr>
      <a:lvl4pPr marL="675085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867966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1060847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253729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446610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639491" indent="-96441" algn="l" defTabSz="385763" rtl="0" eaLnBrk="1" latinLnBrk="0" hangingPunct="1">
        <a:lnSpc>
          <a:spcPct val="90000"/>
        </a:lnSpc>
        <a:spcBef>
          <a:spcPts val="211"/>
        </a:spcBef>
        <a:buFont typeface="Arial" panose="020B0604020202020204" pitchFamily="34" charset="0"/>
        <a:buChar char="•"/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2.png"/><Relationship Id="rId9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-4590" y="2849329"/>
            <a:ext cx="9148590" cy="1689884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07837"/>
            <a:ext cx="9525000" cy="848267"/>
          </a:xfrm>
          <a:prstGeom prst="rect">
            <a:avLst/>
          </a:prstGeom>
        </p:spPr>
      </p:pic>
      <p:sp>
        <p:nvSpPr>
          <p:cNvPr id="96" name="文本框 95"/>
          <p:cNvSpPr txBox="1"/>
          <p:nvPr/>
        </p:nvSpPr>
        <p:spPr>
          <a:xfrm>
            <a:off x="152400" y="1788773"/>
            <a:ext cx="8839200" cy="1229803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>
                <a:gd name="adj1" fmla="val 6250"/>
                <a:gd name="adj2" fmla="val 709"/>
              </a:avLst>
            </a:prstTxWarp>
            <a:spAutoFit/>
          </a:bodyPr>
          <a:lstStyle/>
          <a:p>
            <a:pPr marL="0" marR="0" lvl="0" indent="0" algn="l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25" b="1" i="0" u="none" strike="noStrike" kern="1200" cap="none" spc="0" normalizeH="0" baseline="0" noProof="0" dirty="0" err="1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kumimoji="0" lang="en-US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2025" b="1" dirty="0">
                <a:solidFill>
                  <a:srgbClr val="FF505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9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: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Ôn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tập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chủ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đề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học</a:t>
            </a:r>
            <a:r>
              <a:rPr kumimoji="0" lang="en-US" altLang="zh-CN" sz="2025" b="1" i="0" u="none" strike="noStrike" kern="1200" cap="none" spc="0" normalizeH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(</a:t>
            </a:r>
            <a:r>
              <a:rPr kumimoji="0" lang="en-US" altLang="zh-CN" sz="2025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</a:t>
            </a:r>
            <a:r>
              <a:rPr kumimoji="0" lang="vi-VN" altLang="zh-CN" sz="2025" b="1" i="0" u="none" strike="noStrike" kern="1200" cap="none" spc="0" normalizeH="0" baseline="0" noProof="0" dirty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ết </a:t>
            </a:r>
            <a:r>
              <a:rPr kumimoji="0" lang="en-US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1</a:t>
            </a:r>
            <a:r>
              <a:rPr kumimoji="0" lang="vi-VN" altLang="zh-CN" sz="2025" b="1" i="0" u="none" strike="noStrike" kern="1200" cap="none" spc="0" normalizeH="0" baseline="0" noProof="0" dirty="0" smtClean="0">
                <a:ln>
                  <a:noFill/>
                </a:ln>
                <a:solidFill>
                  <a:srgbClr val="FF505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)</a:t>
            </a:r>
            <a:endParaRPr kumimoji="0" lang="zh-CN" altLang="en-US" sz="2025" b="1" i="0" u="none" strike="noStrike" kern="1200" cap="none" spc="0" normalizeH="0" baseline="0" noProof="0" dirty="0">
              <a:ln>
                <a:noFill/>
              </a:ln>
              <a:solidFill>
                <a:srgbClr val="FF505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7712160" y="0"/>
            <a:ext cx="1431840" cy="1385883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0" y="3955415"/>
            <a:ext cx="2000250" cy="683783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50661" y="3350225"/>
            <a:ext cx="1336025" cy="1227197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7027751" y="3994411"/>
            <a:ext cx="2132708" cy="68378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7705850" y="3200400"/>
            <a:ext cx="1530551" cy="1620393"/>
          </a:xfrm>
          <a:prstGeom prst="rect">
            <a:avLst/>
          </a:prstGeom>
        </p:spPr>
      </p:pic>
      <p:sp>
        <p:nvSpPr>
          <p:cNvPr id="111" name="任意多边形 110"/>
          <p:cNvSpPr/>
          <p:nvPr/>
        </p:nvSpPr>
        <p:spPr>
          <a:xfrm>
            <a:off x="0" y="4667308"/>
            <a:ext cx="9144000" cy="2219721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76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DFPOP1-W9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3018333" y="1200772"/>
            <a:ext cx="335494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TỰ NHIÊN XÃ HỘI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453239" y="185110"/>
            <a:ext cx="44851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marL="0" marR="0" lvl="0" indent="0" algn="ctr" defTabSz="3857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kumimoji="0" lang="zh-CN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038600" y="831441"/>
            <a:ext cx="1385316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996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2954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4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: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kết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47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665ED84B-2853-4E13-977C-E5717970E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19200"/>
            <a:ext cx="4529143" cy="62597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0AB0F64-B739-4B78-97C1-93F0A40677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2057400"/>
            <a:ext cx="5391600" cy="423625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E81E11-F5D7-4C2E-AE1C-8A75588471E2}"/>
              </a:ext>
            </a:extLst>
          </p:cNvPr>
          <p:cNvSpPr txBox="1"/>
          <p:nvPr/>
        </p:nvSpPr>
        <p:spPr>
          <a:xfrm>
            <a:off x="1066800" y="457200"/>
            <a:ext cx="655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696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44A15534-D738-4EB8-B54E-637F732E5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1295400"/>
            <a:ext cx="5715000" cy="3475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3C0553A-E65A-44DA-8589-0B3A0178BE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436" y="1947781"/>
            <a:ext cx="8465128" cy="296243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1329C89-07A6-4780-88B8-82C84EB9461C}"/>
              </a:ext>
            </a:extLst>
          </p:cNvPr>
          <p:cNvSpPr txBox="1"/>
          <p:nvPr/>
        </p:nvSpPr>
        <p:spPr>
          <a:xfrm>
            <a:off x="2209800" y="457200"/>
            <a:ext cx="5562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lich:</a:t>
            </a:r>
          </a:p>
        </p:txBody>
      </p:sp>
    </p:spTree>
    <p:extLst>
      <p:ext uri="{BB962C8B-B14F-4D97-AF65-F5344CB8AC3E}">
        <p14:creationId xmlns:p14="http://schemas.microsoft.com/office/powerpoint/2010/main" val="367213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DB4B3ACB-1D9D-44AA-862B-CCE3387D0E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6" y="753994"/>
            <a:ext cx="7423242" cy="5567432"/>
          </a:xfrm>
        </p:spPr>
      </p:pic>
      <p:sp>
        <p:nvSpPr>
          <p:cNvPr id="5" name="TextBox 4"/>
          <p:cNvSpPr txBox="1"/>
          <p:nvPr/>
        </p:nvSpPr>
        <p:spPr>
          <a:xfrm rot="2157445">
            <a:off x="7585513" y="1324081"/>
            <a:ext cx="4347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FEFA451-5B64-4320-9F82-746C385377E7}"/>
              </a:ext>
            </a:extLst>
          </p:cNvPr>
          <p:cNvGrpSpPr/>
          <p:nvPr/>
        </p:nvGrpSpPr>
        <p:grpSpPr>
          <a:xfrm>
            <a:off x="1213600" y="1719753"/>
            <a:ext cx="6716800" cy="3001908"/>
            <a:chOff x="1213600" y="1673715"/>
            <a:chExt cx="6716800" cy="3001908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EAE64CBD-04D6-49DA-94BD-D0DE54E7F1C5}"/>
                </a:ext>
              </a:extLst>
            </p:cNvPr>
            <p:cNvSpPr/>
            <p:nvPr/>
          </p:nvSpPr>
          <p:spPr>
            <a:xfrm>
              <a:off x="1213600" y="1673715"/>
              <a:ext cx="6716800" cy="2720509"/>
            </a:xfrm>
            <a:prstGeom prst="rect">
              <a:avLst/>
            </a:prstGeom>
            <a:noFill/>
          </p:spPr>
          <p:txBody>
            <a:bodyPr spcFirstLastPara="1" wrap="none" lIns="91440" tIns="45720" rIns="91440" bIns="45720" numCol="1">
              <a:prstTxWarp prst="textArchUp">
                <a:avLst/>
              </a:prstTxWarp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TRÂN TRỌNG CẢM ƠN QUÝ THẦY CÔ!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Kính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sức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khỏe</a:t>
              </a:r>
              <a:r>
                <a:rPr kumimoji="0" lang="en-US" sz="5400" b="1" i="0" u="none" strike="noStrike" kern="1200" cap="none" spc="0" normalizeH="0" baseline="0" noProof="0" dirty="0">
                  <a:ln w="22225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158D821-0E97-4697-A629-D861E86E9D8A}"/>
                </a:ext>
              </a:extLst>
            </p:cNvPr>
            <p:cNvSpPr/>
            <p:nvPr/>
          </p:nvSpPr>
          <p:spPr>
            <a:xfrm>
              <a:off x="1513734" y="2921297"/>
              <a:ext cx="6116546" cy="175432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Cảm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ơn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!</a:t>
              </a:r>
            </a:p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Chúc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các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em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học</a:t>
              </a:r>
              <a:r>
                <a:rPr kumimoji="0" lang="en-US" sz="5400" b="1" i="0" u="none" strike="noStrike" kern="1200" cap="none" spc="0" normalizeH="0" baseline="0" noProof="0" dirty="0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5400" b="1" i="0" u="none" strike="noStrike" kern="1200" cap="none" spc="0" normalizeH="0" baseline="0" noProof="0" dirty="0" err="1">
                  <a:ln w="6600">
                    <a:solidFill>
                      <a:srgbClr val="ED7D31"/>
                    </a:solidFill>
                    <a:prstDash val="solid"/>
                  </a:ln>
                  <a:solidFill>
                    <a:prstClr val="black"/>
                  </a:solidFill>
                  <a:effectLst>
                    <a:outerShdw dist="38100" dir="2700000" algn="tl" rotWithShape="0">
                      <a:srgbClr val="ED7D31"/>
                    </a:outerShdw>
                  </a:effectLst>
                  <a:uLnTx/>
                  <a:uFillTx/>
                  <a:latin typeface="Calibri" panose="020F0502020204030204"/>
                  <a:ea typeface="+mn-ea"/>
                  <a:cs typeface="+mn-cs"/>
                </a:rPr>
                <a:t>giỏi</a:t>
              </a:r>
              <a:endParaRPr kumimoji="0" lang="en-US" sz="54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prstClr val="black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3039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p">
      <a:majorFont>
        <a:latin typeface="DFPOP1-W9"/>
        <a:ea typeface="华康少女文字W5"/>
        <a:cs typeface=""/>
      </a:majorFont>
      <a:minorFont>
        <a:latin typeface="DFPOP1-W9"/>
        <a:ea typeface="华康少女文字W5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624</TotalTime>
  <Words>87</Words>
  <Application>Microsoft Office PowerPoint</Application>
  <PresentationFormat>On-screen Show (4:3)</PresentationFormat>
  <Paragraphs>14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5" baseType="lpstr">
      <vt:lpstr>Arial-Rounded</vt:lpstr>
      <vt:lpstr>DFPOP1-W9</vt:lpstr>
      <vt:lpstr>宋体</vt:lpstr>
      <vt:lpstr>华康少女文字W5</vt:lpstr>
      <vt:lpstr>Arial</vt:lpstr>
      <vt:lpstr>Calibri</vt:lpstr>
      <vt:lpstr>Calibri Light</vt:lpstr>
      <vt:lpstr>Times New Roman</vt:lpstr>
      <vt:lpstr>Office Theme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Windows User</cp:lastModifiedBy>
  <cp:revision>76</cp:revision>
  <dcterms:created xsi:type="dcterms:W3CDTF">2020-08-08T13:30:12Z</dcterms:created>
  <dcterms:modified xsi:type="dcterms:W3CDTF">2025-04-20T00:44:48Z</dcterms:modified>
</cp:coreProperties>
</file>