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9"/>
  </p:notesMasterIdLst>
  <p:sldIdLst>
    <p:sldId id="542" r:id="rId2"/>
    <p:sldId id="443" r:id="rId3"/>
    <p:sldId id="444" r:id="rId4"/>
    <p:sldId id="445" r:id="rId5"/>
    <p:sldId id="262" r:id="rId6"/>
    <p:sldId id="420" r:id="rId7"/>
    <p:sldId id="419" r:id="rId8"/>
    <p:sldId id="421" r:id="rId9"/>
    <p:sldId id="422" r:id="rId10"/>
    <p:sldId id="423" r:id="rId11"/>
    <p:sldId id="418" r:id="rId12"/>
    <p:sldId id="446" r:id="rId13"/>
    <p:sldId id="425" r:id="rId14"/>
    <p:sldId id="426" r:id="rId15"/>
    <p:sldId id="427" r:id="rId16"/>
    <p:sldId id="428" r:id="rId17"/>
    <p:sldId id="429" r:id="rId18"/>
    <p:sldId id="430" r:id="rId19"/>
    <p:sldId id="453" r:id="rId20"/>
    <p:sldId id="432" r:id="rId21"/>
    <p:sldId id="293" r:id="rId22"/>
    <p:sldId id="434" r:id="rId23"/>
    <p:sldId id="435" r:id="rId24"/>
    <p:sldId id="436" r:id="rId25"/>
    <p:sldId id="437" r:id="rId26"/>
    <p:sldId id="438" r:id="rId27"/>
    <p:sldId id="540" r:id="rId28"/>
    <p:sldId id="447" r:id="rId29"/>
    <p:sldId id="541" r:id="rId30"/>
    <p:sldId id="440" r:id="rId31"/>
    <p:sldId id="449" r:id="rId32"/>
    <p:sldId id="450" r:id="rId33"/>
    <p:sldId id="451" r:id="rId34"/>
    <p:sldId id="452" r:id="rId35"/>
    <p:sldId id="448" r:id="rId36"/>
    <p:sldId id="431" r:id="rId37"/>
    <p:sldId id="543" r:id="rId38"/>
  </p:sldIdLst>
  <p:sldSz cx="9144000" cy="5143500" type="screen16x9"/>
  <p:notesSz cx="6858000" cy="9144000"/>
  <p:embeddedFontLst>
    <p:embeddedFont>
      <p:font typeface=".VnBahamasBH" panose="020BE200000000000000" pitchFamily="34" charset="0"/>
      <p:bold r:id="rId40"/>
    </p:embeddedFont>
    <p:embeddedFont>
      <p:font typeface="Kirang Haerang" panose="020B0604020202020204" charset="-127"/>
      <p:regular r:id="rId41"/>
    </p:embeddedFont>
    <p:embeddedFont>
      <p:font typeface="Nirmala UI Semilight" panose="020B0402040204020203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VNI-Hobo" panose="020B0604020202020204"/>
      <p:regular r:id="rId55"/>
    </p:embeddedFont>
    <p:embeddedFont>
      <p:font typeface="Berlin Sans FB Demi" panose="020E0802020502020306" pitchFamily="34" charset="0"/>
      <p:bold r:id="rId56"/>
    </p:embeddedFont>
    <p:embeddedFont>
      <p:font typeface="Nixie One" panose="020B0604020202020204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E0B07C"/>
    <a:srgbClr val="008448"/>
    <a:srgbClr val="F9C7CA"/>
    <a:srgbClr val="98C3E8"/>
    <a:srgbClr val="FDD39D"/>
    <a:srgbClr val="783F04"/>
    <a:srgbClr val="74430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38" autoAdjust="0"/>
  </p:normalViewPr>
  <p:slideViewPr>
    <p:cSldViewPr snapToGrid="0">
      <p:cViewPr varScale="1">
        <p:scale>
          <a:sx n="88" d="100"/>
          <a:sy n="88" d="100"/>
        </p:scale>
        <p:origin x="19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120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48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9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906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332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660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955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ô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60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828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738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5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64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640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2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31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614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53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003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8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37.jpe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svg"/><Relationship Id="rId5" Type="http://schemas.openxmlformats.org/officeDocument/2006/relationships/image" Target="../media/image40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186" y="315686"/>
            <a:ext cx="425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1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1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629" y="1992086"/>
            <a:ext cx="8055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BahamasBH" panose="020BE200000000000000" pitchFamily="34" charset="0"/>
              </a:rPr>
              <a:t>HELLO AND WELCOME TO MY ENGLISH CLASS</a:t>
            </a:r>
            <a:endParaRPr lang="en-US" sz="5400" b="1">
              <a:latin typeface=".VnBahamasBH" panose="020BE200000000000000" pitchFamily="34" charset="0"/>
            </a:endParaRPr>
          </a:p>
        </p:txBody>
      </p:sp>
      <p:grpSp>
        <p:nvGrpSpPr>
          <p:cNvPr id="4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511629" y="3641263"/>
            <a:ext cx="1402842" cy="1135218"/>
            <a:chOff x="1111254" y="3163576"/>
            <a:chExt cx="1206947" cy="1292886"/>
          </a:xfrm>
        </p:grpSpPr>
        <p:sp>
          <p:nvSpPr>
            <p:cNvPr id="5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7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309847" y="641733"/>
            <a:ext cx="1019168" cy="998865"/>
            <a:chOff x="7157984" y="3426962"/>
            <a:chExt cx="1019168" cy="998865"/>
          </a:xfrm>
        </p:grpSpPr>
        <p:sp>
          <p:nvSpPr>
            <p:cNvPr id="23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73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1DFE95-F4B4-B71B-9451-EDB77022129D}"/>
              </a:ext>
            </a:extLst>
          </p:cNvPr>
          <p:cNvGrpSpPr/>
          <p:nvPr/>
        </p:nvGrpSpPr>
        <p:grpSpPr>
          <a:xfrm>
            <a:off x="4398918" y="1004436"/>
            <a:ext cx="3138310" cy="3653918"/>
            <a:chOff x="4256430" y="1489583"/>
            <a:chExt cx="3138310" cy="3653918"/>
          </a:xfrm>
        </p:grpSpPr>
        <p:pic>
          <p:nvPicPr>
            <p:cNvPr id="7170" name="Picture 2" descr="A girl drinking tea Royalty Free Vector Image - VectorStock">
              <a:extLst>
                <a:ext uri="{FF2B5EF4-FFF2-40B4-BE49-F238E27FC236}">
                  <a16:creationId xmlns:a16="http://schemas.microsoft.com/office/drawing/2014/main" id="{BF81F18F-55F7-0E41-8E6E-8B5014B9B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58"/>
            <a:stretch/>
          </p:blipFill>
          <p:spPr bwMode="auto">
            <a:xfrm>
              <a:off x="4256430" y="1489583"/>
              <a:ext cx="3138310" cy="365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Illustration of cute colored cat. Cartoon cat image in png format. Suitable  for children's book design elements. Introduction of cats to children.  Books or posters about animal 13078569 PNG">
              <a:extLst>
                <a:ext uri="{FF2B5EF4-FFF2-40B4-BE49-F238E27FC236}">
                  <a16:creationId xmlns:a16="http://schemas.microsoft.com/office/drawing/2014/main" id="{3B0CF934-C043-EB26-59AA-B3AC287E9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6846" y="3119263"/>
              <a:ext cx="643466" cy="643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5E94FC-C3E0-B589-4C3A-9B06DA62E42B}"/>
              </a:ext>
            </a:extLst>
          </p:cNvPr>
          <p:cNvGrpSpPr/>
          <p:nvPr/>
        </p:nvGrpSpPr>
        <p:grpSpPr>
          <a:xfrm>
            <a:off x="1621333" y="643743"/>
            <a:ext cx="3296356" cy="1140178"/>
            <a:chOff x="1275645" y="1128889"/>
            <a:chExt cx="3296356" cy="1140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0A0A15-DF2C-6707-2C88-5D082420D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955" t="8925" r="4717" b="10634"/>
            <a:stretch/>
          </p:blipFill>
          <p:spPr>
            <a:xfrm>
              <a:off x="1275645" y="1128889"/>
              <a:ext cx="3296356" cy="1140178"/>
            </a:xfrm>
            <a:prstGeom prst="rect">
              <a:avLst/>
            </a:prstGeom>
          </p:spPr>
        </p:pic>
        <p:sp>
          <p:nvSpPr>
            <p:cNvPr id="11" name="Google Shape;1768;p43">
              <a:extLst>
                <a:ext uri="{FF2B5EF4-FFF2-40B4-BE49-F238E27FC236}">
                  <a16:creationId xmlns:a16="http://schemas.microsoft.com/office/drawing/2014/main" id="{0F97454A-C301-3EC0-D554-3DB1A778EF45}"/>
                </a:ext>
              </a:extLst>
            </p:cNvPr>
            <p:cNvSpPr txBox="1">
              <a:spLocks/>
            </p:cNvSpPr>
            <p:nvPr/>
          </p:nvSpPr>
          <p:spPr>
            <a:xfrm>
              <a:off x="1512972" y="1335100"/>
              <a:ext cx="3002844" cy="486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B0F0"/>
                  </a:solidFill>
                  <a:latin typeface="Comic Sans MS" panose="030F0702030302020204" pitchFamily="66" charset="0"/>
                </a:rPr>
                <a:t>I have a cat cup.</a:t>
              </a:r>
              <a:endParaRPr lang="en-US" sz="28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B40DA4-5C5A-482F-7846-407299ECDF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9944" y="1491116"/>
            <a:ext cx="2286000" cy="2286000"/>
          </a:xfrm>
          <a:prstGeom prst="rect">
            <a:avLst/>
          </a:prstGeom>
        </p:spPr>
      </p:pic>
      <p:pic>
        <p:nvPicPr>
          <p:cNvPr id="4" name="Tieng-vo-tay-www_tiengdong_com">
            <a:hlinkClick r:id="" action="ppaction://media"/>
            <a:extLst>
              <a:ext uri="{FF2B5EF4-FFF2-40B4-BE49-F238E27FC236}">
                <a16:creationId xmlns:a16="http://schemas.microsoft.com/office/drawing/2014/main" id="{F710CE60-7755-B256-0F6C-D1A685AFD7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6" end="1058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5352" y="2831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4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41EB74F-CCB8-500E-B59C-C3642D3F7944}"/>
              </a:ext>
            </a:extLst>
          </p:cNvPr>
          <p:cNvSpPr/>
          <p:nvPr/>
        </p:nvSpPr>
        <p:spPr>
          <a:xfrm>
            <a:off x="-8506" y="-2518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92EC49FA-DC43-04F9-0462-AA0BF2EC8B9A}"/>
              </a:ext>
            </a:extLst>
          </p:cNvPr>
          <p:cNvSpPr txBox="1">
            <a:spLocks/>
          </p:cNvSpPr>
          <p:nvPr/>
        </p:nvSpPr>
        <p:spPr>
          <a:xfrm>
            <a:off x="395989" y="0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5FF1EC-B991-D625-B47C-7002D8BBB89C}"/>
              </a:ext>
            </a:extLst>
          </p:cNvPr>
          <p:cNvSpPr txBox="1"/>
          <p:nvPr/>
        </p:nvSpPr>
        <p:spPr>
          <a:xfrm>
            <a:off x="859549" y="898599"/>
            <a:ext cx="3810000" cy="334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>
                <a:solidFill>
                  <a:srgbClr val="231F2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have a ball.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>
                <a:solidFill>
                  <a:srgbClr val="231F2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have a book.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>
                <a:solidFill>
                  <a:srgbClr val="231F2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have a ball book.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>
                <a:solidFill>
                  <a:srgbClr val="231F2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have a cup.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>
                <a:solidFill>
                  <a:srgbClr val="231F2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have a cat.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kern="100">
                <a:solidFill>
                  <a:srgbClr val="231F2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have a cat cup.</a:t>
            </a:r>
            <a:endParaRPr lang="en-US" sz="2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2A6B53-BA46-6720-B133-5F7395544231}"/>
              </a:ext>
            </a:extLst>
          </p:cNvPr>
          <p:cNvGrpSpPr/>
          <p:nvPr/>
        </p:nvGrpSpPr>
        <p:grpSpPr>
          <a:xfrm>
            <a:off x="4470401" y="321305"/>
            <a:ext cx="4585404" cy="4822195"/>
            <a:chOff x="4470401" y="321305"/>
            <a:chExt cx="4585404" cy="48221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33D047-78ED-A574-9A16-C5EE8EF27529}"/>
                </a:ext>
              </a:extLst>
            </p:cNvPr>
            <p:cNvGrpSpPr/>
            <p:nvPr/>
          </p:nvGrpSpPr>
          <p:grpSpPr>
            <a:xfrm>
              <a:off x="4470401" y="321305"/>
              <a:ext cx="4585404" cy="4822195"/>
              <a:chOff x="194027" y="993422"/>
              <a:chExt cx="4052711" cy="4052711"/>
            </a:xfrm>
          </p:grpSpPr>
          <p:pic>
            <p:nvPicPr>
              <p:cNvPr id="3076" name="Picture 4" descr="Đọc sách phim Hoạt hình Clip nghệ thuật - đọc png tải về - Miễn phí trong  suốt Chơi png Tải về.">
                <a:extLst>
                  <a:ext uri="{FF2B5EF4-FFF2-40B4-BE49-F238E27FC236}">
                    <a16:creationId xmlns:a16="http://schemas.microsoft.com/office/drawing/2014/main" id="{9EAB3152-4966-8302-7F25-FAB517FD0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027" y="993422"/>
                <a:ext cx="4052711" cy="4052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A close-up of a football ball&#10;&#10;Description automatically generated">
                <a:extLst>
                  <a:ext uri="{FF2B5EF4-FFF2-40B4-BE49-F238E27FC236}">
                    <a16:creationId xmlns:a16="http://schemas.microsoft.com/office/drawing/2014/main" id="{DAE0A5D9-6966-9034-5C7C-500C22A28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4028" y="3531306"/>
                <a:ext cx="419805" cy="419805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317AAE1-1762-5DD3-DE2D-7F3117A1D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4263" y="2389431"/>
              <a:ext cx="1015972" cy="10159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37150C-44B7-1411-9160-C30D28AB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106480" y="2571750"/>
              <a:ext cx="537842" cy="537842"/>
            </a:xfrm>
            <a:prstGeom prst="rect">
              <a:avLst/>
            </a:prstGeom>
          </p:spPr>
        </p:pic>
      </p:grpSp>
      <p:pic>
        <p:nvPicPr>
          <p:cNvPr id="2" name="NhacDanceRapIQ-DJ-4321736">
            <a:hlinkClick r:id="" action="ppaction://media"/>
            <a:extLst>
              <a:ext uri="{FF2B5EF4-FFF2-40B4-BE49-F238E27FC236}">
                <a16:creationId xmlns:a16="http://schemas.microsoft.com/office/drawing/2014/main" id="{F80D2F9E-9AF8-58FB-1F62-300F5A7F0C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3029660625E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7764" y="1962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0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0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0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0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0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00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99080" y="2151592"/>
            <a:ext cx="7601454" cy="1345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Find and circle. Then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51298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0F832CE-5800-4A62-82CC-77DF4CEB34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F9C57DD5-B51E-A945-E501-2257552B522E}"/>
              </a:ext>
            </a:extLst>
          </p:cNvPr>
          <p:cNvSpPr/>
          <p:nvPr/>
        </p:nvSpPr>
        <p:spPr>
          <a:xfrm>
            <a:off x="1957737" y="16359"/>
            <a:ext cx="5586226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79067D1B-AC6E-8FDA-EF55-713B5E21EA16}"/>
              </a:ext>
            </a:extLst>
          </p:cNvPr>
          <p:cNvSpPr txBox="1">
            <a:spLocks/>
          </p:cNvSpPr>
          <p:nvPr/>
        </p:nvSpPr>
        <p:spPr>
          <a:xfrm>
            <a:off x="2111892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Find and circle. Then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7F62A7-9798-B5F2-53E9-9F71FBE0B2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9640" y="1625490"/>
            <a:ext cx="2565401" cy="172562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ADE3BEE-6585-13B6-4BE2-660BEB496E19}"/>
              </a:ext>
            </a:extLst>
          </p:cNvPr>
          <p:cNvGrpSpPr/>
          <p:nvPr/>
        </p:nvGrpSpPr>
        <p:grpSpPr>
          <a:xfrm>
            <a:off x="3370375" y="1000901"/>
            <a:ext cx="4648891" cy="3785588"/>
            <a:chOff x="3370375" y="1000901"/>
            <a:chExt cx="4648891" cy="3785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019057-53AD-FC1D-AB17-8E50AB4D229D}"/>
                </a:ext>
              </a:extLst>
            </p:cNvPr>
            <p:cNvGrpSpPr/>
            <p:nvPr/>
          </p:nvGrpSpPr>
          <p:grpSpPr>
            <a:xfrm>
              <a:off x="3370375" y="1000901"/>
              <a:ext cx="4648891" cy="3785588"/>
              <a:chOff x="4130079" y="928322"/>
              <a:chExt cx="4465539" cy="30738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2FADED-FED9-3BB3-EBC5-8E6F077449C7}"/>
                  </a:ext>
                </a:extLst>
              </p:cNvPr>
              <p:cNvSpPr/>
              <p:nvPr/>
            </p:nvSpPr>
            <p:spPr>
              <a:xfrm>
                <a:off x="4130079" y="928322"/>
                <a:ext cx="4465539" cy="3073830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48248 w 4454369"/>
                  <a:gd name="connsiteY0" fmla="*/ 969218 h 3069914"/>
                  <a:gd name="connsiteX1" fmla="*/ 5765 w 4454369"/>
                  <a:gd name="connsiteY1" fmla="*/ 433718 h 3069914"/>
                  <a:gd name="connsiteX2" fmla="*/ 197676 w 4454369"/>
                  <a:gd name="connsiteY2" fmla="*/ 49895 h 3069914"/>
                  <a:gd name="connsiteX3" fmla="*/ 897587 w 4454369"/>
                  <a:gd name="connsiteY3" fmla="*/ 4740 h 3069914"/>
                  <a:gd name="connsiteX4" fmla="*/ 2511899 w 4454369"/>
                  <a:gd name="connsiteY4" fmla="*/ 49895 h 3069914"/>
                  <a:gd name="connsiteX5" fmla="*/ 3256965 w 4454369"/>
                  <a:gd name="connsiteY5" fmla="*/ 72473 h 3069914"/>
                  <a:gd name="connsiteX6" fmla="*/ 3923010 w 4454369"/>
                  <a:gd name="connsiteY6" fmla="*/ 72473 h 3069914"/>
                  <a:gd name="connsiteX7" fmla="*/ 4148787 w 4454369"/>
                  <a:gd name="connsiteY7" fmla="*/ 117629 h 3069914"/>
                  <a:gd name="connsiteX8" fmla="*/ 4306832 w 4454369"/>
                  <a:gd name="connsiteY8" fmla="*/ 365984 h 3069914"/>
                  <a:gd name="connsiteX9" fmla="*/ 4306832 w 4454369"/>
                  <a:gd name="connsiteY9" fmla="*/ 1461006 h 3069914"/>
                  <a:gd name="connsiteX10" fmla="*/ 4431010 w 4454369"/>
                  <a:gd name="connsiteY10" fmla="*/ 2375406 h 3069914"/>
                  <a:gd name="connsiteX11" fmla="*/ 4397143 w 4454369"/>
                  <a:gd name="connsiteY11" fmla="*/ 2962429 h 3069914"/>
                  <a:gd name="connsiteX12" fmla="*/ 3877854 w 4454369"/>
                  <a:gd name="connsiteY12" fmla="*/ 2996295 h 3069914"/>
                  <a:gd name="connsiteX13" fmla="*/ 3494032 w 4454369"/>
                  <a:gd name="connsiteY13" fmla="*/ 2973718 h 3069914"/>
                  <a:gd name="connsiteX14" fmla="*/ 2399010 w 4454369"/>
                  <a:gd name="connsiteY14" fmla="*/ 3041451 h 3069914"/>
                  <a:gd name="connsiteX15" fmla="*/ 1631365 w 4454369"/>
                  <a:gd name="connsiteY15" fmla="*/ 2928562 h 3069914"/>
                  <a:gd name="connsiteX16" fmla="*/ 626654 w 4454369"/>
                  <a:gd name="connsiteY16" fmla="*/ 3064029 h 3069914"/>
                  <a:gd name="connsiteX17" fmla="*/ 50921 w 4454369"/>
                  <a:gd name="connsiteY17" fmla="*/ 2973718 h 3069914"/>
                  <a:gd name="connsiteX18" fmla="*/ 28343 w 4454369"/>
                  <a:gd name="connsiteY18" fmla="*/ 2364118 h 3069914"/>
                  <a:gd name="connsiteX19" fmla="*/ 48248 w 4454369"/>
                  <a:gd name="connsiteY19" fmla="*/ 969218 h 3069914"/>
                  <a:gd name="connsiteX0" fmla="*/ 55426 w 4461547"/>
                  <a:gd name="connsiteY0" fmla="*/ 969218 h 3069914"/>
                  <a:gd name="connsiteX1" fmla="*/ 12943 w 4461547"/>
                  <a:gd name="connsiteY1" fmla="*/ 433718 h 3069914"/>
                  <a:gd name="connsiteX2" fmla="*/ 204854 w 4461547"/>
                  <a:gd name="connsiteY2" fmla="*/ 49895 h 3069914"/>
                  <a:gd name="connsiteX3" fmla="*/ 904765 w 4461547"/>
                  <a:gd name="connsiteY3" fmla="*/ 4740 h 3069914"/>
                  <a:gd name="connsiteX4" fmla="*/ 2519077 w 4461547"/>
                  <a:gd name="connsiteY4" fmla="*/ 49895 h 3069914"/>
                  <a:gd name="connsiteX5" fmla="*/ 3264143 w 4461547"/>
                  <a:gd name="connsiteY5" fmla="*/ 72473 h 3069914"/>
                  <a:gd name="connsiteX6" fmla="*/ 3930188 w 4461547"/>
                  <a:gd name="connsiteY6" fmla="*/ 72473 h 3069914"/>
                  <a:gd name="connsiteX7" fmla="*/ 4155965 w 4461547"/>
                  <a:gd name="connsiteY7" fmla="*/ 117629 h 3069914"/>
                  <a:gd name="connsiteX8" fmla="*/ 4314010 w 4461547"/>
                  <a:gd name="connsiteY8" fmla="*/ 365984 h 3069914"/>
                  <a:gd name="connsiteX9" fmla="*/ 4314010 w 4461547"/>
                  <a:gd name="connsiteY9" fmla="*/ 1461006 h 3069914"/>
                  <a:gd name="connsiteX10" fmla="*/ 4438188 w 4461547"/>
                  <a:gd name="connsiteY10" fmla="*/ 2375406 h 3069914"/>
                  <a:gd name="connsiteX11" fmla="*/ 4404321 w 4461547"/>
                  <a:gd name="connsiteY11" fmla="*/ 2962429 h 3069914"/>
                  <a:gd name="connsiteX12" fmla="*/ 3885032 w 4461547"/>
                  <a:gd name="connsiteY12" fmla="*/ 2996295 h 3069914"/>
                  <a:gd name="connsiteX13" fmla="*/ 3501210 w 4461547"/>
                  <a:gd name="connsiteY13" fmla="*/ 2973718 h 3069914"/>
                  <a:gd name="connsiteX14" fmla="*/ 2406188 w 4461547"/>
                  <a:gd name="connsiteY14" fmla="*/ 3041451 h 3069914"/>
                  <a:gd name="connsiteX15" fmla="*/ 1638543 w 4461547"/>
                  <a:gd name="connsiteY15" fmla="*/ 2928562 h 3069914"/>
                  <a:gd name="connsiteX16" fmla="*/ 633832 w 4461547"/>
                  <a:gd name="connsiteY16" fmla="*/ 3064029 h 3069914"/>
                  <a:gd name="connsiteX17" fmla="*/ 58099 w 4461547"/>
                  <a:gd name="connsiteY17" fmla="*/ 2973718 h 3069914"/>
                  <a:gd name="connsiteX18" fmla="*/ 35521 w 4461547"/>
                  <a:gd name="connsiteY18" fmla="*/ 2364118 h 3069914"/>
                  <a:gd name="connsiteX19" fmla="*/ 55426 w 4461547"/>
                  <a:gd name="connsiteY19" fmla="*/ 969218 h 3069914"/>
                  <a:gd name="connsiteX0" fmla="*/ 55426 w 4465539"/>
                  <a:gd name="connsiteY0" fmla="*/ 969218 h 3069914"/>
                  <a:gd name="connsiteX1" fmla="*/ 12943 w 4465539"/>
                  <a:gd name="connsiteY1" fmla="*/ 433718 h 3069914"/>
                  <a:gd name="connsiteX2" fmla="*/ 204854 w 4465539"/>
                  <a:gd name="connsiteY2" fmla="*/ 49895 h 3069914"/>
                  <a:gd name="connsiteX3" fmla="*/ 904765 w 4465539"/>
                  <a:gd name="connsiteY3" fmla="*/ 4740 h 3069914"/>
                  <a:gd name="connsiteX4" fmla="*/ 2519077 w 4465539"/>
                  <a:gd name="connsiteY4" fmla="*/ 49895 h 3069914"/>
                  <a:gd name="connsiteX5" fmla="*/ 3264143 w 4465539"/>
                  <a:gd name="connsiteY5" fmla="*/ 72473 h 3069914"/>
                  <a:gd name="connsiteX6" fmla="*/ 3930188 w 4465539"/>
                  <a:gd name="connsiteY6" fmla="*/ 72473 h 3069914"/>
                  <a:gd name="connsiteX7" fmla="*/ 4155965 w 4465539"/>
                  <a:gd name="connsiteY7" fmla="*/ 117629 h 3069914"/>
                  <a:gd name="connsiteX8" fmla="*/ 4314010 w 4465539"/>
                  <a:gd name="connsiteY8" fmla="*/ 365984 h 3069914"/>
                  <a:gd name="connsiteX9" fmla="*/ 4248948 w 4465539"/>
                  <a:gd name="connsiteY9" fmla="*/ 1461006 h 3069914"/>
                  <a:gd name="connsiteX10" fmla="*/ 4438188 w 4465539"/>
                  <a:gd name="connsiteY10" fmla="*/ 2375406 h 3069914"/>
                  <a:gd name="connsiteX11" fmla="*/ 4404321 w 4465539"/>
                  <a:gd name="connsiteY11" fmla="*/ 2962429 h 3069914"/>
                  <a:gd name="connsiteX12" fmla="*/ 3885032 w 4465539"/>
                  <a:gd name="connsiteY12" fmla="*/ 2996295 h 3069914"/>
                  <a:gd name="connsiteX13" fmla="*/ 3501210 w 4465539"/>
                  <a:gd name="connsiteY13" fmla="*/ 2973718 h 3069914"/>
                  <a:gd name="connsiteX14" fmla="*/ 2406188 w 4465539"/>
                  <a:gd name="connsiteY14" fmla="*/ 3041451 h 3069914"/>
                  <a:gd name="connsiteX15" fmla="*/ 1638543 w 4465539"/>
                  <a:gd name="connsiteY15" fmla="*/ 2928562 h 3069914"/>
                  <a:gd name="connsiteX16" fmla="*/ 633832 w 4465539"/>
                  <a:gd name="connsiteY16" fmla="*/ 3064029 h 3069914"/>
                  <a:gd name="connsiteX17" fmla="*/ 58099 w 4465539"/>
                  <a:gd name="connsiteY17" fmla="*/ 2973718 h 3069914"/>
                  <a:gd name="connsiteX18" fmla="*/ 35521 w 4465539"/>
                  <a:gd name="connsiteY18" fmla="*/ 2364118 h 3069914"/>
                  <a:gd name="connsiteX19" fmla="*/ 55426 w 4465539"/>
                  <a:gd name="connsiteY19" fmla="*/ 969218 h 3069914"/>
                  <a:gd name="connsiteX0" fmla="*/ 55426 w 4465539"/>
                  <a:gd name="connsiteY0" fmla="*/ 973134 h 3073830"/>
                  <a:gd name="connsiteX1" fmla="*/ 12943 w 4465539"/>
                  <a:gd name="connsiteY1" fmla="*/ 437634 h 3073830"/>
                  <a:gd name="connsiteX2" fmla="*/ 204854 w 4465539"/>
                  <a:gd name="connsiteY2" fmla="*/ 53811 h 3073830"/>
                  <a:gd name="connsiteX3" fmla="*/ 904765 w 4465539"/>
                  <a:gd name="connsiteY3" fmla="*/ 8656 h 3073830"/>
                  <a:gd name="connsiteX4" fmla="*/ 2519077 w 4465539"/>
                  <a:gd name="connsiteY4" fmla="*/ 108809 h 3073830"/>
                  <a:gd name="connsiteX5" fmla="*/ 3264143 w 4465539"/>
                  <a:gd name="connsiteY5" fmla="*/ 76389 h 3073830"/>
                  <a:gd name="connsiteX6" fmla="*/ 3930188 w 4465539"/>
                  <a:gd name="connsiteY6" fmla="*/ 76389 h 3073830"/>
                  <a:gd name="connsiteX7" fmla="*/ 4155965 w 4465539"/>
                  <a:gd name="connsiteY7" fmla="*/ 121545 h 3073830"/>
                  <a:gd name="connsiteX8" fmla="*/ 4314010 w 4465539"/>
                  <a:gd name="connsiteY8" fmla="*/ 369900 h 3073830"/>
                  <a:gd name="connsiteX9" fmla="*/ 4248948 w 4465539"/>
                  <a:gd name="connsiteY9" fmla="*/ 1464922 h 3073830"/>
                  <a:gd name="connsiteX10" fmla="*/ 4438188 w 4465539"/>
                  <a:gd name="connsiteY10" fmla="*/ 2379322 h 3073830"/>
                  <a:gd name="connsiteX11" fmla="*/ 4404321 w 4465539"/>
                  <a:gd name="connsiteY11" fmla="*/ 2966345 h 3073830"/>
                  <a:gd name="connsiteX12" fmla="*/ 3885032 w 4465539"/>
                  <a:gd name="connsiteY12" fmla="*/ 3000211 h 3073830"/>
                  <a:gd name="connsiteX13" fmla="*/ 3501210 w 4465539"/>
                  <a:gd name="connsiteY13" fmla="*/ 2977634 h 3073830"/>
                  <a:gd name="connsiteX14" fmla="*/ 2406188 w 4465539"/>
                  <a:gd name="connsiteY14" fmla="*/ 3045367 h 3073830"/>
                  <a:gd name="connsiteX15" fmla="*/ 1638543 w 4465539"/>
                  <a:gd name="connsiteY15" fmla="*/ 2932478 h 3073830"/>
                  <a:gd name="connsiteX16" fmla="*/ 633832 w 4465539"/>
                  <a:gd name="connsiteY16" fmla="*/ 3067945 h 3073830"/>
                  <a:gd name="connsiteX17" fmla="*/ 58099 w 4465539"/>
                  <a:gd name="connsiteY17" fmla="*/ 2977634 h 3073830"/>
                  <a:gd name="connsiteX18" fmla="*/ 35521 w 4465539"/>
                  <a:gd name="connsiteY18" fmla="*/ 2368034 h 3073830"/>
                  <a:gd name="connsiteX19" fmla="*/ 55426 w 4465539"/>
                  <a:gd name="connsiteY19" fmla="*/ 973134 h 307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5539" h="3073830">
                    <a:moveTo>
                      <a:pt x="55426" y="973134"/>
                    </a:moveTo>
                    <a:cubicBezTo>
                      <a:pt x="-2555" y="633068"/>
                      <a:pt x="-11962" y="590855"/>
                      <a:pt x="12943" y="437634"/>
                    </a:cubicBezTo>
                    <a:cubicBezTo>
                      <a:pt x="37848" y="284413"/>
                      <a:pt x="56217" y="125307"/>
                      <a:pt x="204854" y="53811"/>
                    </a:cubicBezTo>
                    <a:cubicBezTo>
                      <a:pt x="353491" y="-17685"/>
                      <a:pt x="519061" y="-510"/>
                      <a:pt x="904765" y="8656"/>
                    </a:cubicBezTo>
                    <a:cubicBezTo>
                      <a:pt x="1290469" y="17822"/>
                      <a:pt x="2519077" y="108809"/>
                      <a:pt x="2519077" y="108809"/>
                    </a:cubicBezTo>
                    <a:lnTo>
                      <a:pt x="3264143" y="76389"/>
                    </a:lnTo>
                    <a:cubicBezTo>
                      <a:pt x="3499328" y="80152"/>
                      <a:pt x="3930188" y="76389"/>
                      <a:pt x="3930188" y="76389"/>
                    </a:cubicBezTo>
                    <a:cubicBezTo>
                      <a:pt x="4078825" y="83915"/>
                      <a:pt x="4091995" y="72627"/>
                      <a:pt x="4155965" y="121545"/>
                    </a:cubicBezTo>
                    <a:cubicBezTo>
                      <a:pt x="4219935" y="170463"/>
                      <a:pt x="4298513" y="146004"/>
                      <a:pt x="4314010" y="369900"/>
                    </a:cubicBezTo>
                    <a:cubicBezTo>
                      <a:pt x="4329507" y="593796"/>
                      <a:pt x="4228252" y="1130018"/>
                      <a:pt x="4248948" y="1464922"/>
                    </a:cubicBezTo>
                    <a:cubicBezTo>
                      <a:pt x="4269644" y="1799826"/>
                      <a:pt x="4412293" y="2129085"/>
                      <a:pt x="4438188" y="2379322"/>
                    </a:cubicBezTo>
                    <a:cubicBezTo>
                      <a:pt x="4464083" y="2629559"/>
                      <a:pt x="4496514" y="2862864"/>
                      <a:pt x="4404321" y="2966345"/>
                    </a:cubicBezTo>
                    <a:cubicBezTo>
                      <a:pt x="4312128" y="3069827"/>
                      <a:pt x="4035550" y="2998330"/>
                      <a:pt x="3885032" y="3000211"/>
                    </a:cubicBezTo>
                    <a:cubicBezTo>
                      <a:pt x="3734514" y="3002092"/>
                      <a:pt x="3747684" y="2970108"/>
                      <a:pt x="3501210" y="2977634"/>
                    </a:cubicBezTo>
                    <a:cubicBezTo>
                      <a:pt x="3254736" y="2985160"/>
                      <a:pt x="2716632" y="3052893"/>
                      <a:pt x="2406188" y="3045367"/>
                    </a:cubicBezTo>
                    <a:cubicBezTo>
                      <a:pt x="2095744" y="3037841"/>
                      <a:pt x="1933936" y="2928715"/>
                      <a:pt x="1638543" y="2932478"/>
                    </a:cubicBezTo>
                    <a:cubicBezTo>
                      <a:pt x="1343150" y="2936241"/>
                      <a:pt x="897239" y="3060419"/>
                      <a:pt x="633832" y="3067945"/>
                    </a:cubicBezTo>
                    <a:cubicBezTo>
                      <a:pt x="370425" y="3075471"/>
                      <a:pt x="157817" y="3094286"/>
                      <a:pt x="58099" y="2977634"/>
                    </a:cubicBezTo>
                    <a:cubicBezTo>
                      <a:pt x="-41619" y="2860982"/>
                      <a:pt x="35967" y="2702117"/>
                      <a:pt x="35521" y="2368034"/>
                    </a:cubicBezTo>
                    <a:cubicBezTo>
                      <a:pt x="35075" y="2033951"/>
                      <a:pt x="113407" y="1313200"/>
                      <a:pt x="55426" y="973134"/>
                    </a:cubicBezTo>
                    <a:close/>
                  </a:path>
                </a:pathLst>
              </a:custGeom>
              <a:solidFill>
                <a:srgbClr val="F9C7C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A7DFB2-1BF4-29CB-3E48-86797CBD52A1}"/>
                  </a:ext>
                </a:extLst>
              </p:cNvPr>
              <p:cNvSpPr/>
              <p:nvPr/>
            </p:nvSpPr>
            <p:spPr>
              <a:xfrm>
                <a:off x="4346688" y="1101512"/>
                <a:ext cx="3949917" cy="2662313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34651 w 4456840"/>
                  <a:gd name="connsiteY0" fmla="*/ 974676 h 3069914"/>
                  <a:gd name="connsiteX1" fmla="*/ 8236 w 4456840"/>
                  <a:gd name="connsiteY1" fmla="*/ 433718 h 3069914"/>
                  <a:gd name="connsiteX2" fmla="*/ 200147 w 4456840"/>
                  <a:gd name="connsiteY2" fmla="*/ 49895 h 3069914"/>
                  <a:gd name="connsiteX3" fmla="*/ 900058 w 4456840"/>
                  <a:gd name="connsiteY3" fmla="*/ 4740 h 3069914"/>
                  <a:gd name="connsiteX4" fmla="*/ 2514370 w 4456840"/>
                  <a:gd name="connsiteY4" fmla="*/ 49895 h 3069914"/>
                  <a:gd name="connsiteX5" fmla="*/ 3259436 w 4456840"/>
                  <a:gd name="connsiteY5" fmla="*/ 72473 h 3069914"/>
                  <a:gd name="connsiteX6" fmla="*/ 3925481 w 4456840"/>
                  <a:gd name="connsiteY6" fmla="*/ 72473 h 3069914"/>
                  <a:gd name="connsiteX7" fmla="*/ 4151258 w 4456840"/>
                  <a:gd name="connsiteY7" fmla="*/ 117629 h 3069914"/>
                  <a:gd name="connsiteX8" fmla="*/ 4309303 w 4456840"/>
                  <a:gd name="connsiteY8" fmla="*/ 365984 h 3069914"/>
                  <a:gd name="connsiteX9" fmla="*/ 4309303 w 4456840"/>
                  <a:gd name="connsiteY9" fmla="*/ 1461006 h 3069914"/>
                  <a:gd name="connsiteX10" fmla="*/ 4433481 w 4456840"/>
                  <a:gd name="connsiteY10" fmla="*/ 2375406 h 3069914"/>
                  <a:gd name="connsiteX11" fmla="*/ 4399614 w 4456840"/>
                  <a:gd name="connsiteY11" fmla="*/ 2962429 h 3069914"/>
                  <a:gd name="connsiteX12" fmla="*/ 3880325 w 4456840"/>
                  <a:gd name="connsiteY12" fmla="*/ 2996295 h 3069914"/>
                  <a:gd name="connsiteX13" fmla="*/ 3496503 w 4456840"/>
                  <a:gd name="connsiteY13" fmla="*/ 2973718 h 3069914"/>
                  <a:gd name="connsiteX14" fmla="*/ 2401481 w 4456840"/>
                  <a:gd name="connsiteY14" fmla="*/ 3041451 h 3069914"/>
                  <a:gd name="connsiteX15" fmla="*/ 1633836 w 4456840"/>
                  <a:gd name="connsiteY15" fmla="*/ 2928562 h 3069914"/>
                  <a:gd name="connsiteX16" fmla="*/ 629125 w 4456840"/>
                  <a:gd name="connsiteY16" fmla="*/ 3064029 h 3069914"/>
                  <a:gd name="connsiteX17" fmla="*/ 53392 w 4456840"/>
                  <a:gd name="connsiteY17" fmla="*/ 2973718 h 3069914"/>
                  <a:gd name="connsiteX18" fmla="*/ 30814 w 4456840"/>
                  <a:gd name="connsiteY18" fmla="*/ 2364118 h 3069914"/>
                  <a:gd name="connsiteX19" fmla="*/ 34651 w 4456840"/>
                  <a:gd name="connsiteY19" fmla="*/ 974676 h 3069914"/>
                  <a:gd name="connsiteX0" fmla="*/ 35618 w 4457807"/>
                  <a:gd name="connsiteY0" fmla="*/ 974676 h 3069914"/>
                  <a:gd name="connsiteX1" fmla="*/ 9203 w 4457807"/>
                  <a:gd name="connsiteY1" fmla="*/ 433718 h 3069914"/>
                  <a:gd name="connsiteX2" fmla="*/ 201114 w 4457807"/>
                  <a:gd name="connsiteY2" fmla="*/ 49895 h 3069914"/>
                  <a:gd name="connsiteX3" fmla="*/ 901025 w 4457807"/>
                  <a:gd name="connsiteY3" fmla="*/ 4740 h 3069914"/>
                  <a:gd name="connsiteX4" fmla="*/ 2515337 w 4457807"/>
                  <a:gd name="connsiteY4" fmla="*/ 49895 h 3069914"/>
                  <a:gd name="connsiteX5" fmla="*/ 3260403 w 4457807"/>
                  <a:gd name="connsiteY5" fmla="*/ 72473 h 3069914"/>
                  <a:gd name="connsiteX6" fmla="*/ 3926448 w 4457807"/>
                  <a:gd name="connsiteY6" fmla="*/ 72473 h 3069914"/>
                  <a:gd name="connsiteX7" fmla="*/ 4152225 w 4457807"/>
                  <a:gd name="connsiteY7" fmla="*/ 117629 h 3069914"/>
                  <a:gd name="connsiteX8" fmla="*/ 4310270 w 4457807"/>
                  <a:gd name="connsiteY8" fmla="*/ 365984 h 3069914"/>
                  <a:gd name="connsiteX9" fmla="*/ 4310270 w 4457807"/>
                  <a:gd name="connsiteY9" fmla="*/ 1461006 h 3069914"/>
                  <a:gd name="connsiteX10" fmla="*/ 4434448 w 4457807"/>
                  <a:gd name="connsiteY10" fmla="*/ 2375406 h 3069914"/>
                  <a:gd name="connsiteX11" fmla="*/ 4400581 w 4457807"/>
                  <a:gd name="connsiteY11" fmla="*/ 2962429 h 3069914"/>
                  <a:gd name="connsiteX12" fmla="*/ 3881292 w 4457807"/>
                  <a:gd name="connsiteY12" fmla="*/ 2996295 h 3069914"/>
                  <a:gd name="connsiteX13" fmla="*/ 3497470 w 4457807"/>
                  <a:gd name="connsiteY13" fmla="*/ 2973718 h 3069914"/>
                  <a:gd name="connsiteX14" fmla="*/ 2402448 w 4457807"/>
                  <a:gd name="connsiteY14" fmla="*/ 3041451 h 3069914"/>
                  <a:gd name="connsiteX15" fmla="*/ 1634803 w 4457807"/>
                  <a:gd name="connsiteY15" fmla="*/ 2928562 h 3069914"/>
                  <a:gd name="connsiteX16" fmla="*/ 630092 w 4457807"/>
                  <a:gd name="connsiteY16" fmla="*/ 3064029 h 3069914"/>
                  <a:gd name="connsiteX17" fmla="*/ 54359 w 4457807"/>
                  <a:gd name="connsiteY17" fmla="*/ 2973718 h 3069914"/>
                  <a:gd name="connsiteX18" fmla="*/ 80774 w 4457807"/>
                  <a:gd name="connsiteY18" fmla="*/ 2375104 h 3069914"/>
                  <a:gd name="connsiteX19" fmla="*/ 35618 w 4457807"/>
                  <a:gd name="connsiteY19" fmla="*/ 974676 h 3069914"/>
                  <a:gd name="connsiteX0" fmla="*/ 35618 w 4461559"/>
                  <a:gd name="connsiteY0" fmla="*/ 974676 h 3069914"/>
                  <a:gd name="connsiteX1" fmla="*/ 9203 w 4461559"/>
                  <a:gd name="connsiteY1" fmla="*/ 433718 h 3069914"/>
                  <a:gd name="connsiteX2" fmla="*/ 201114 w 4461559"/>
                  <a:gd name="connsiteY2" fmla="*/ 49895 h 3069914"/>
                  <a:gd name="connsiteX3" fmla="*/ 901025 w 4461559"/>
                  <a:gd name="connsiteY3" fmla="*/ 4740 h 3069914"/>
                  <a:gd name="connsiteX4" fmla="*/ 2515337 w 4461559"/>
                  <a:gd name="connsiteY4" fmla="*/ 49895 h 3069914"/>
                  <a:gd name="connsiteX5" fmla="*/ 3260403 w 4461559"/>
                  <a:gd name="connsiteY5" fmla="*/ 72473 h 3069914"/>
                  <a:gd name="connsiteX6" fmla="*/ 3926448 w 4461559"/>
                  <a:gd name="connsiteY6" fmla="*/ 72473 h 3069914"/>
                  <a:gd name="connsiteX7" fmla="*/ 4152225 w 4461559"/>
                  <a:gd name="connsiteY7" fmla="*/ 117629 h 3069914"/>
                  <a:gd name="connsiteX8" fmla="*/ 4310270 w 4461559"/>
                  <a:gd name="connsiteY8" fmla="*/ 365984 h 3069914"/>
                  <a:gd name="connsiteX9" fmla="*/ 4249029 w 4461559"/>
                  <a:gd name="connsiteY9" fmla="*/ 1461006 h 3069914"/>
                  <a:gd name="connsiteX10" fmla="*/ 4434448 w 4461559"/>
                  <a:gd name="connsiteY10" fmla="*/ 2375406 h 3069914"/>
                  <a:gd name="connsiteX11" fmla="*/ 4400581 w 4461559"/>
                  <a:gd name="connsiteY11" fmla="*/ 2962429 h 3069914"/>
                  <a:gd name="connsiteX12" fmla="*/ 3881292 w 4461559"/>
                  <a:gd name="connsiteY12" fmla="*/ 2996295 h 3069914"/>
                  <a:gd name="connsiteX13" fmla="*/ 3497470 w 4461559"/>
                  <a:gd name="connsiteY13" fmla="*/ 2973718 h 3069914"/>
                  <a:gd name="connsiteX14" fmla="*/ 2402448 w 4461559"/>
                  <a:gd name="connsiteY14" fmla="*/ 3041451 h 3069914"/>
                  <a:gd name="connsiteX15" fmla="*/ 1634803 w 4461559"/>
                  <a:gd name="connsiteY15" fmla="*/ 2928562 h 3069914"/>
                  <a:gd name="connsiteX16" fmla="*/ 630092 w 4461559"/>
                  <a:gd name="connsiteY16" fmla="*/ 3064029 h 3069914"/>
                  <a:gd name="connsiteX17" fmla="*/ 54359 w 4461559"/>
                  <a:gd name="connsiteY17" fmla="*/ 2973718 h 3069914"/>
                  <a:gd name="connsiteX18" fmla="*/ 80774 w 4461559"/>
                  <a:gd name="connsiteY18" fmla="*/ 2375104 h 3069914"/>
                  <a:gd name="connsiteX19" fmla="*/ 35618 w 4461559"/>
                  <a:gd name="connsiteY19" fmla="*/ 974676 h 3069914"/>
                  <a:gd name="connsiteX0" fmla="*/ 35618 w 4461559"/>
                  <a:gd name="connsiteY0" fmla="*/ 978587 h 3073825"/>
                  <a:gd name="connsiteX1" fmla="*/ 9203 w 4461559"/>
                  <a:gd name="connsiteY1" fmla="*/ 437629 h 3073825"/>
                  <a:gd name="connsiteX2" fmla="*/ 201114 w 4461559"/>
                  <a:gd name="connsiteY2" fmla="*/ 53806 h 3073825"/>
                  <a:gd name="connsiteX3" fmla="*/ 901025 w 4461559"/>
                  <a:gd name="connsiteY3" fmla="*/ 8651 h 3073825"/>
                  <a:gd name="connsiteX4" fmla="*/ 2527585 w 4461559"/>
                  <a:gd name="connsiteY4" fmla="*/ 108737 h 3073825"/>
                  <a:gd name="connsiteX5" fmla="*/ 3260403 w 4461559"/>
                  <a:gd name="connsiteY5" fmla="*/ 76384 h 3073825"/>
                  <a:gd name="connsiteX6" fmla="*/ 3926448 w 4461559"/>
                  <a:gd name="connsiteY6" fmla="*/ 76384 h 3073825"/>
                  <a:gd name="connsiteX7" fmla="*/ 4152225 w 4461559"/>
                  <a:gd name="connsiteY7" fmla="*/ 121540 h 3073825"/>
                  <a:gd name="connsiteX8" fmla="*/ 4310270 w 4461559"/>
                  <a:gd name="connsiteY8" fmla="*/ 369895 h 3073825"/>
                  <a:gd name="connsiteX9" fmla="*/ 4249029 w 4461559"/>
                  <a:gd name="connsiteY9" fmla="*/ 1464917 h 3073825"/>
                  <a:gd name="connsiteX10" fmla="*/ 4434448 w 4461559"/>
                  <a:gd name="connsiteY10" fmla="*/ 2379317 h 3073825"/>
                  <a:gd name="connsiteX11" fmla="*/ 4400581 w 4461559"/>
                  <a:gd name="connsiteY11" fmla="*/ 2966340 h 3073825"/>
                  <a:gd name="connsiteX12" fmla="*/ 3881292 w 4461559"/>
                  <a:gd name="connsiteY12" fmla="*/ 3000206 h 3073825"/>
                  <a:gd name="connsiteX13" fmla="*/ 3497470 w 4461559"/>
                  <a:gd name="connsiteY13" fmla="*/ 2977629 h 3073825"/>
                  <a:gd name="connsiteX14" fmla="*/ 2402448 w 4461559"/>
                  <a:gd name="connsiteY14" fmla="*/ 3045362 h 3073825"/>
                  <a:gd name="connsiteX15" fmla="*/ 1634803 w 4461559"/>
                  <a:gd name="connsiteY15" fmla="*/ 2932473 h 3073825"/>
                  <a:gd name="connsiteX16" fmla="*/ 630092 w 4461559"/>
                  <a:gd name="connsiteY16" fmla="*/ 3067940 h 3073825"/>
                  <a:gd name="connsiteX17" fmla="*/ 54359 w 4461559"/>
                  <a:gd name="connsiteY17" fmla="*/ 2977629 h 3073825"/>
                  <a:gd name="connsiteX18" fmla="*/ 80774 w 4461559"/>
                  <a:gd name="connsiteY18" fmla="*/ 2379015 h 3073825"/>
                  <a:gd name="connsiteX19" fmla="*/ 35618 w 4461559"/>
                  <a:gd name="connsiteY19" fmla="*/ 978587 h 307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1559" h="3073825">
                    <a:moveTo>
                      <a:pt x="35618" y="978587"/>
                    </a:moveTo>
                    <a:cubicBezTo>
                      <a:pt x="23690" y="655023"/>
                      <a:pt x="-18380" y="591759"/>
                      <a:pt x="9203" y="437629"/>
                    </a:cubicBezTo>
                    <a:cubicBezTo>
                      <a:pt x="36786" y="283499"/>
                      <a:pt x="52477" y="125302"/>
                      <a:pt x="201114" y="53806"/>
                    </a:cubicBezTo>
                    <a:cubicBezTo>
                      <a:pt x="349751" y="-17690"/>
                      <a:pt x="513280" y="-504"/>
                      <a:pt x="901025" y="8651"/>
                    </a:cubicBezTo>
                    <a:cubicBezTo>
                      <a:pt x="1288770" y="17806"/>
                      <a:pt x="2527585" y="108737"/>
                      <a:pt x="2527585" y="108737"/>
                    </a:cubicBezTo>
                    <a:lnTo>
                      <a:pt x="3260403" y="76384"/>
                    </a:lnTo>
                    <a:cubicBezTo>
                      <a:pt x="3495588" y="80147"/>
                      <a:pt x="3926448" y="76384"/>
                      <a:pt x="3926448" y="76384"/>
                    </a:cubicBezTo>
                    <a:cubicBezTo>
                      <a:pt x="4075085" y="83910"/>
                      <a:pt x="4088255" y="72622"/>
                      <a:pt x="4152225" y="121540"/>
                    </a:cubicBezTo>
                    <a:cubicBezTo>
                      <a:pt x="4216195" y="170458"/>
                      <a:pt x="4294136" y="145999"/>
                      <a:pt x="4310270" y="369895"/>
                    </a:cubicBezTo>
                    <a:cubicBezTo>
                      <a:pt x="4326404" y="593791"/>
                      <a:pt x="4228333" y="1130013"/>
                      <a:pt x="4249029" y="1464917"/>
                    </a:cubicBezTo>
                    <a:cubicBezTo>
                      <a:pt x="4269725" y="1799821"/>
                      <a:pt x="4409189" y="2129080"/>
                      <a:pt x="4434448" y="2379317"/>
                    </a:cubicBezTo>
                    <a:cubicBezTo>
                      <a:pt x="4459707" y="2629554"/>
                      <a:pt x="4492774" y="2862859"/>
                      <a:pt x="4400581" y="2966340"/>
                    </a:cubicBezTo>
                    <a:cubicBezTo>
                      <a:pt x="4308388" y="3069822"/>
                      <a:pt x="4031810" y="2998325"/>
                      <a:pt x="3881292" y="3000206"/>
                    </a:cubicBezTo>
                    <a:cubicBezTo>
                      <a:pt x="3730774" y="3002087"/>
                      <a:pt x="3743944" y="2970103"/>
                      <a:pt x="3497470" y="2977629"/>
                    </a:cubicBezTo>
                    <a:cubicBezTo>
                      <a:pt x="3250996" y="2985155"/>
                      <a:pt x="2712892" y="3052888"/>
                      <a:pt x="2402448" y="3045362"/>
                    </a:cubicBezTo>
                    <a:cubicBezTo>
                      <a:pt x="2092004" y="3037836"/>
                      <a:pt x="1930196" y="2928710"/>
                      <a:pt x="1634803" y="2932473"/>
                    </a:cubicBezTo>
                    <a:cubicBezTo>
                      <a:pt x="1339410" y="2936236"/>
                      <a:pt x="893499" y="3060414"/>
                      <a:pt x="630092" y="3067940"/>
                    </a:cubicBezTo>
                    <a:cubicBezTo>
                      <a:pt x="366685" y="3075466"/>
                      <a:pt x="154077" y="3094281"/>
                      <a:pt x="54359" y="2977629"/>
                    </a:cubicBezTo>
                    <a:cubicBezTo>
                      <a:pt x="-45359" y="2860977"/>
                      <a:pt x="83898" y="2712189"/>
                      <a:pt x="80774" y="2379015"/>
                    </a:cubicBezTo>
                    <a:cubicBezTo>
                      <a:pt x="77650" y="2045841"/>
                      <a:pt x="47546" y="1302151"/>
                      <a:pt x="35618" y="978587"/>
                    </a:cubicBezTo>
                    <a:close/>
                  </a:path>
                </a:pathLst>
              </a:custGeom>
              <a:solidFill>
                <a:srgbClr val="98C3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3385F4-2E9C-DCE8-C6FF-7B3AF1C49A31}"/>
                  </a:ext>
                </a:extLst>
              </p:cNvPr>
              <p:cNvSpPr/>
              <p:nvPr/>
            </p:nvSpPr>
            <p:spPr>
              <a:xfrm>
                <a:off x="4525352" y="1233850"/>
                <a:ext cx="3545830" cy="2355814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65668 w 4455146"/>
                  <a:gd name="connsiteY0" fmla="*/ 941718 h 3069914"/>
                  <a:gd name="connsiteX1" fmla="*/ 6542 w 4455146"/>
                  <a:gd name="connsiteY1" fmla="*/ 433718 h 3069914"/>
                  <a:gd name="connsiteX2" fmla="*/ 198453 w 4455146"/>
                  <a:gd name="connsiteY2" fmla="*/ 49895 h 3069914"/>
                  <a:gd name="connsiteX3" fmla="*/ 898364 w 4455146"/>
                  <a:gd name="connsiteY3" fmla="*/ 4740 h 3069914"/>
                  <a:gd name="connsiteX4" fmla="*/ 2512676 w 4455146"/>
                  <a:gd name="connsiteY4" fmla="*/ 49895 h 3069914"/>
                  <a:gd name="connsiteX5" fmla="*/ 3257742 w 4455146"/>
                  <a:gd name="connsiteY5" fmla="*/ 72473 h 3069914"/>
                  <a:gd name="connsiteX6" fmla="*/ 3923787 w 4455146"/>
                  <a:gd name="connsiteY6" fmla="*/ 72473 h 3069914"/>
                  <a:gd name="connsiteX7" fmla="*/ 4149564 w 4455146"/>
                  <a:gd name="connsiteY7" fmla="*/ 117629 h 3069914"/>
                  <a:gd name="connsiteX8" fmla="*/ 4307609 w 4455146"/>
                  <a:gd name="connsiteY8" fmla="*/ 365984 h 3069914"/>
                  <a:gd name="connsiteX9" fmla="*/ 4307609 w 4455146"/>
                  <a:gd name="connsiteY9" fmla="*/ 1461006 h 3069914"/>
                  <a:gd name="connsiteX10" fmla="*/ 4431787 w 4455146"/>
                  <a:gd name="connsiteY10" fmla="*/ 2375406 h 3069914"/>
                  <a:gd name="connsiteX11" fmla="*/ 4397920 w 4455146"/>
                  <a:gd name="connsiteY11" fmla="*/ 2962429 h 3069914"/>
                  <a:gd name="connsiteX12" fmla="*/ 3878631 w 4455146"/>
                  <a:gd name="connsiteY12" fmla="*/ 2996295 h 3069914"/>
                  <a:gd name="connsiteX13" fmla="*/ 3494809 w 4455146"/>
                  <a:gd name="connsiteY13" fmla="*/ 2973718 h 3069914"/>
                  <a:gd name="connsiteX14" fmla="*/ 2399787 w 4455146"/>
                  <a:gd name="connsiteY14" fmla="*/ 3041451 h 3069914"/>
                  <a:gd name="connsiteX15" fmla="*/ 1632142 w 4455146"/>
                  <a:gd name="connsiteY15" fmla="*/ 2928562 h 3069914"/>
                  <a:gd name="connsiteX16" fmla="*/ 627431 w 4455146"/>
                  <a:gd name="connsiteY16" fmla="*/ 3064029 h 3069914"/>
                  <a:gd name="connsiteX17" fmla="*/ 51698 w 4455146"/>
                  <a:gd name="connsiteY17" fmla="*/ 2973718 h 3069914"/>
                  <a:gd name="connsiteX18" fmla="*/ 29120 w 4455146"/>
                  <a:gd name="connsiteY18" fmla="*/ 2364118 h 3069914"/>
                  <a:gd name="connsiteX19" fmla="*/ 65668 w 4455146"/>
                  <a:gd name="connsiteY19" fmla="*/ 941718 h 3069914"/>
                  <a:gd name="connsiteX0" fmla="*/ 63391 w 4452869"/>
                  <a:gd name="connsiteY0" fmla="*/ 941718 h 3069914"/>
                  <a:gd name="connsiteX1" fmla="*/ 4265 w 4452869"/>
                  <a:gd name="connsiteY1" fmla="*/ 433718 h 3069914"/>
                  <a:gd name="connsiteX2" fmla="*/ 196176 w 4452869"/>
                  <a:gd name="connsiteY2" fmla="*/ 49895 h 3069914"/>
                  <a:gd name="connsiteX3" fmla="*/ 896087 w 4452869"/>
                  <a:gd name="connsiteY3" fmla="*/ 4740 h 3069914"/>
                  <a:gd name="connsiteX4" fmla="*/ 2510399 w 4452869"/>
                  <a:gd name="connsiteY4" fmla="*/ 49895 h 3069914"/>
                  <a:gd name="connsiteX5" fmla="*/ 3255465 w 4452869"/>
                  <a:gd name="connsiteY5" fmla="*/ 72473 h 3069914"/>
                  <a:gd name="connsiteX6" fmla="*/ 3921510 w 4452869"/>
                  <a:gd name="connsiteY6" fmla="*/ 72473 h 3069914"/>
                  <a:gd name="connsiteX7" fmla="*/ 4147287 w 4452869"/>
                  <a:gd name="connsiteY7" fmla="*/ 117629 h 3069914"/>
                  <a:gd name="connsiteX8" fmla="*/ 4305332 w 4452869"/>
                  <a:gd name="connsiteY8" fmla="*/ 365984 h 3069914"/>
                  <a:gd name="connsiteX9" fmla="*/ 4305332 w 4452869"/>
                  <a:gd name="connsiteY9" fmla="*/ 1461006 h 3069914"/>
                  <a:gd name="connsiteX10" fmla="*/ 4429510 w 4452869"/>
                  <a:gd name="connsiteY10" fmla="*/ 2375406 h 3069914"/>
                  <a:gd name="connsiteX11" fmla="*/ 4395643 w 4452869"/>
                  <a:gd name="connsiteY11" fmla="*/ 2962429 h 3069914"/>
                  <a:gd name="connsiteX12" fmla="*/ 3876354 w 4452869"/>
                  <a:gd name="connsiteY12" fmla="*/ 2996295 h 3069914"/>
                  <a:gd name="connsiteX13" fmla="*/ 3492532 w 4452869"/>
                  <a:gd name="connsiteY13" fmla="*/ 2973718 h 3069914"/>
                  <a:gd name="connsiteX14" fmla="*/ 2397510 w 4452869"/>
                  <a:gd name="connsiteY14" fmla="*/ 3041451 h 3069914"/>
                  <a:gd name="connsiteX15" fmla="*/ 1629865 w 4452869"/>
                  <a:gd name="connsiteY15" fmla="*/ 2928562 h 3069914"/>
                  <a:gd name="connsiteX16" fmla="*/ 625154 w 4452869"/>
                  <a:gd name="connsiteY16" fmla="*/ 3064029 h 3069914"/>
                  <a:gd name="connsiteX17" fmla="*/ 49421 w 4452869"/>
                  <a:gd name="connsiteY17" fmla="*/ 2973718 h 3069914"/>
                  <a:gd name="connsiteX18" fmla="*/ 67695 w 4452869"/>
                  <a:gd name="connsiteY18" fmla="*/ 2376746 h 3069914"/>
                  <a:gd name="connsiteX19" fmla="*/ 63391 w 4452869"/>
                  <a:gd name="connsiteY19" fmla="*/ 941718 h 3069914"/>
                  <a:gd name="connsiteX0" fmla="*/ 63391 w 4452869"/>
                  <a:gd name="connsiteY0" fmla="*/ 946220 h 3074416"/>
                  <a:gd name="connsiteX1" fmla="*/ 4265 w 4452869"/>
                  <a:gd name="connsiteY1" fmla="*/ 438220 h 3074416"/>
                  <a:gd name="connsiteX2" fmla="*/ 196176 w 4452869"/>
                  <a:gd name="connsiteY2" fmla="*/ 54397 h 3074416"/>
                  <a:gd name="connsiteX3" fmla="*/ 896087 w 4452869"/>
                  <a:gd name="connsiteY3" fmla="*/ 9242 h 3074416"/>
                  <a:gd name="connsiteX4" fmla="*/ 2524017 w 4452869"/>
                  <a:gd name="connsiteY4" fmla="*/ 117543 h 3074416"/>
                  <a:gd name="connsiteX5" fmla="*/ 3255465 w 4452869"/>
                  <a:gd name="connsiteY5" fmla="*/ 76975 h 3074416"/>
                  <a:gd name="connsiteX6" fmla="*/ 3921510 w 4452869"/>
                  <a:gd name="connsiteY6" fmla="*/ 76975 h 3074416"/>
                  <a:gd name="connsiteX7" fmla="*/ 4147287 w 4452869"/>
                  <a:gd name="connsiteY7" fmla="*/ 122131 h 3074416"/>
                  <a:gd name="connsiteX8" fmla="*/ 4305332 w 4452869"/>
                  <a:gd name="connsiteY8" fmla="*/ 370486 h 3074416"/>
                  <a:gd name="connsiteX9" fmla="*/ 4305332 w 4452869"/>
                  <a:gd name="connsiteY9" fmla="*/ 1465508 h 3074416"/>
                  <a:gd name="connsiteX10" fmla="*/ 4429510 w 4452869"/>
                  <a:gd name="connsiteY10" fmla="*/ 2379908 h 3074416"/>
                  <a:gd name="connsiteX11" fmla="*/ 4395643 w 4452869"/>
                  <a:gd name="connsiteY11" fmla="*/ 2966931 h 3074416"/>
                  <a:gd name="connsiteX12" fmla="*/ 3876354 w 4452869"/>
                  <a:gd name="connsiteY12" fmla="*/ 3000797 h 3074416"/>
                  <a:gd name="connsiteX13" fmla="*/ 3492532 w 4452869"/>
                  <a:gd name="connsiteY13" fmla="*/ 2978220 h 3074416"/>
                  <a:gd name="connsiteX14" fmla="*/ 2397510 w 4452869"/>
                  <a:gd name="connsiteY14" fmla="*/ 3045953 h 3074416"/>
                  <a:gd name="connsiteX15" fmla="*/ 1629865 w 4452869"/>
                  <a:gd name="connsiteY15" fmla="*/ 2933064 h 3074416"/>
                  <a:gd name="connsiteX16" fmla="*/ 625154 w 4452869"/>
                  <a:gd name="connsiteY16" fmla="*/ 3068531 h 3074416"/>
                  <a:gd name="connsiteX17" fmla="*/ 49421 w 4452869"/>
                  <a:gd name="connsiteY17" fmla="*/ 2978220 h 3074416"/>
                  <a:gd name="connsiteX18" fmla="*/ 67695 w 4452869"/>
                  <a:gd name="connsiteY18" fmla="*/ 2381248 h 3074416"/>
                  <a:gd name="connsiteX19" fmla="*/ 63391 w 4452869"/>
                  <a:gd name="connsiteY19" fmla="*/ 946220 h 307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52869" h="3074416">
                    <a:moveTo>
                      <a:pt x="63391" y="946220"/>
                    </a:moveTo>
                    <a:cubicBezTo>
                      <a:pt x="52819" y="622382"/>
                      <a:pt x="-17866" y="586857"/>
                      <a:pt x="4265" y="438220"/>
                    </a:cubicBezTo>
                    <a:cubicBezTo>
                      <a:pt x="26396" y="289583"/>
                      <a:pt x="47539" y="125893"/>
                      <a:pt x="196176" y="54397"/>
                    </a:cubicBezTo>
                    <a:cubicBezTo>
                      <a:pt x="344813" y="-17099"/>
                      <a:pt x="508114" y="-1282"/>
                      <a:pt x="896087" y="9242"/>
                    </a:cubicBezTo>
                    <a:cubicBezTo>
                      <a:pt x="1284060" y="19766"/>
                      <a:pt x="2524017" y="117543"/>
                      <a:pt x="2524017" y="117543"/>
                    </a:cubicBezTo>
                    <a:lnTo>
                      <a:pt x="3255465" y="76975"/>
                    </a:lnTo>
                    <a:cubicBezTo>
                      <a:pt x="3490650" y="80738"/>
                      <a:pt x="3921510" y="76975"/>
                      <a:pt x="3921510" y="76975"/>
                    </a:cubicBezTo>
                    <a:cubicBezTo>
                      <a:pt x="4070147" y="84501"/>
                      <a:pt x="4083317" y="73213"/>
                      <a:pt x="4147287" y="122131"/>
                    </a:cubicBezTo>
                    <a:cubicBezTo>
                      <a:pt x="4211257" y="171049"/>
                      <a:pt x="4278991" y="146590"/>
                      <a:pt x="4305332" y="370486"/>
                    </a:cubicBezTo>
                    <a:cubicBezTo>
                      <a:pt x="4331673" y="594382"/>
                      <a:pt x="4284636" y="1130604"/>
                      <a:pt x="4305332" y="1465508"/>
                    </a:cubicBezTo>
                    <a:cubicBezTo>
                      <a:pt x="4326028" y="1800412"/>
                      <a:pt x="4414458" y="2129671"/>
                      <a:pt x="4429510" y="2379908"/>
                    </a:cubicBezTo>
                    <a:cubicBezTo>
                      <a:pt x="4444562" y="2630145"/>
                      <a:pt x="4487836" y="2863450"/>
                      <a:pt x="4395643" y="2966931"/>
                    </a:cubicBezTo>
                    <a:cubicBezTo>
                      <a:pt x="4303450" y="3070413"/>
                      <a:pt x="4026872" y="2998916"/>
                      <a:pt x="3876354" y="3000797"/>
                    </a:cubicBezTo>
                    <a:cubicBezTo>
                      <a:pt x="3725836" y="3002678"/>
                      <a:pt x="3739006" y="2970694"/>
                      <a:pt x="3492532" y="2978220"/>
                    </a:cubicBezTo>
                    <a:cubicBezTo>
                      <a:pt x="3246058" y="2985746"/>
                      <a:pt x="2707954" y="3053479"/>
                      <a:pt x="2397510" y="3045953"/>
                    </a:cubicBezTo>
                    <a:cubicBezTo>
                      <a:pt x="2087066" y="3038427"/>
                      <a:pt x="1925258" y="2929301"/>
                      <a:pt x="1629865" y="2933064"/>
                    </a:cubicBezTo>
                    <a:cubicBezTo>
                      <a:pt x="1334472" y="2936827"/>
                      <a:pt x="888561" y="3061005"/>
                      <a:pt x="625154" y="3068531"/>
                    </a:cubicBezTo>
                    <a:cubicBezTo>
                      <a:pt x="361747" y="3076057"/>
                      <a:pt x="149139" y="3094872"/>
                      <a:pt x="49421" y="2978220"/>
                    </a:cubicBezTo>
                    <a:cubicBezTo>
                      <a:pt x="-50297" y="2861568"/>
                      <a:pt x="65367" y="2719915"/>
                      <a:pt x="67695" y="2381248"/>
                    </a:cubicBezTo>
                    <a:cubicBezTo>
                      <a:pt x="70023" y="2042581"/>
                      <a:pt x="73963" y="1270058"/>
                      <a:pt x="63391" y="9462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D22381-E0FF-9175-FF72-914106A5023E}"/>
                </a:ext>
              </a:extLst>
            </p:cNvPr>
            <p:cNvGrpSpPr/>
            <p:nvPr/>
          </p:nvGrpSpPr>
          <p:grpSpPr>
            <a:xfrm>
              <a:off x="4095437" y="1377176"/>
              <a:ext cx="3748448" cy="2641079"/>
              <a:chOff x="3555029" y="1369574"/>
              <a:chExt cx="3748448" cy="2641079"/>
            </a:xfrm>
          </p:grpSpPr>
          <p:sp>
            <p:nvSpPr>
              <p:cNvPr id="20" name="Google Shape;1768;p43">
                <a:extLst>
                  <a:ext uri="{FF2B5EF4-FFF2-40B4-BE49-F238E27FC236}">
                    <a16:creationId xmlns:a16="http://schemas.microsoft.com/office/drawing/2014/main" id="{CD68DDDB-6EF2-5BBA-0FF0-7BE9185B5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2698" y="136957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i     k     e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86799B59-4F10-FE54-0FB8-852D3136C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475" y="192159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a    c    u     p     p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AF496F29-D7BB-B459-462F-84B2448A6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644" y="248070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a    l      l 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3" name="Google Shape;1768;p43">
                <a:extLst>
                  <a:ext uri="{FF2B5EF4-FFF2-40B4-BE49-F238E27FC236}">
                    <a16:creationId xmlns:a16="http://schemas.microsoft.com/office/drawing/2014/main" id="{BC427180-5CCE-1C41-3EBB-6151BAD56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975" y="303272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c    a    r     t     a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Google Shape;1768;p43">
                <a:extLst>
                  <a:ext uri="{FF2B5EF4-FFF2-40B4-BE49-F238E27FC236}">
                    <a16:creationId xmlns:a16="http://schemas.microsoft.com/office/drawing/2014/main" id="{BA21A3DC-858F-8A94-2F82-320F86307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029" y="3611492"/>
                <a:ext cx="3748448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o    o     k    t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FB4B52D-E459-04BB-7897-A42F5F7B8C63}"/>
              </a:ext>
            </a:extLst>
          </p:cNvPr>
          <p:cNvSpPr/>
          <p:nvPr/>
        </p:nvSpPr>
        <p:spPr>
          <a:xfrm>
            <a:off x="4020567" y="1454474"/>
            <a:ext cx="2599571" cy="529516"/>
          </a:xfrm>
          <a:custGeom>
            <a:avLst/>
            <a:gdLst>
              <a:gd name="connsiteX0" fmla="*/ 115022 w 2637294"/>
              <a:gd name="connsiteY0" fmla="*/ 103050 h 551751"/>
              <a:gd name="connsiteX1" fmla="*/ 329511 w 2637294"/>
              <a:gd name="connsiteY1" fmla="*/ 12739 h 551751"/>
              <a:gd name="connsiteX2" fmla="*/ 1514844 w 2637294"/>
              <a:gd name="connsiteY2" fmla="*/ 12739 h 551751"/>
              <a:gd name="connsiteX3" fmla="*/ 2530844 w 2637294"/>
              <a:gd name="connsiteY3" fmla="*/ 125628 h 551751"/>
              <a:gd name="connsiteX4" fmla="*/ 2429244 w 2637294"/>
              <a:gd name="connsiteY4" fmla="*/ 520739 h 551751"/>
              <a:gd name="connsiteX5" fmla="*/ 961688 w 2637294"/>
              <a:gd name="connsiteY5" fmla="*/ 520739 h 551751"/>
              <a:gd name="connsiteX6" fmla="*/ 58577 w 2637294"/>
              <a:gd name="connsiteY6" fmla="*/ 475583 h 551751"/>
              <a:gd name="connsiteX7" fmla="*/ 115022 w 2637294"/>
              <a:gd name="connsiteY7" fmla="*/ 103050 h 55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294" h="551751">
                <a:moveTo>
                  <a:pt x="115022" y="103050"/>
                </a:moveTo>
                <a:cubicBezTo>
                  <a:pt x="160178" y="25909"/>
                  <a:pt x="96207" y="27791"/>
                  <a:pt x="329511" y="12739"/>
                </a:cubicBezTo>
                <a:cubicBezTo>
                  <a:pt x="562815" y="-2313"/>
                  <a:pt x="1147955" y="-6076"/>
                  <a:pt x="1514844" y="12739"/>
                </a:cubicBezTo>
                <a:cubicBezTo>
                  <a:pt x="1881733" y="31554"/>
                  <a:pt x="2378444" y="40961"/>
                  <a:pt x="2530844" y="125628"/>
                </a:cubicBezTo>
                <a:cubicBezTo>
                  <a:pt x="2683244" y="210295"/>
                  <a:pt x="2690770" y="454887"/>
                  <a:pt x="2429244" y="520739"/>
                </a:cubicBezTo>
                <a:cubicBezTo>
                  <a:pt x="2167718" y="586591"/>
                  <a:pt x="1356799" y="528265"/>
                  <a:pt x="961688" y="520739"/>
                </a:cubicBezTo>
                <a:cubicBezTo>
                  <a:pt x="566577" y="513213"/>
                  <a:pt x="199688" y="548961"/>
                  <a:pt x="58577" y="475583"/>
                </a:cubicBezTo>
                <a:cubicBezTo>
                  <a:pt x="-82534" y="402205"/>
                  <a:pt x="69866" y="180191"/>
                  <a:pt x="115022" y="10305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7F62A7-9798-B5F2-53E9-9F71FBE0B2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9640" y="1818868"/>
            <a:ext cx="2419445" cy="144128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ADE3BEE-6585-13B6-4BE2-660BEB496E19}"/>
              </a:ext>
            </a:extLst>
          </p:cNvPr>
          <p:cNvGrpSpPr/>
          <p:nvPr/>
        </p:nvGrpSpPr>
        <p:grpSpPr>
          <a:xfrm>
            <a:off x="3370375" y="1000901"/>
            <a:ext cx="4648891" cy="3785588"/>
            <a:chOff x="3370375" y="1000901"/>
            <a:chExt cx="4648891" cy="3785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019057-53AD-FC1D-AB17-8E50AB4D229D}"/>
                </a:ext>
              </a:extLst>
            </p:cNvPr>
            <p:cNvGrpSpPr/>
            <p:nvPr/>
          </p:nvGrpSpPr>
          <p:grpSpPr>
            <a:xfrm>
              <a:off x="3370375" y="1000901"/>
              <a:ext cx="4648891" cy="3785588"/>
              <a:chOff x="4130079" y="928322"/>
              <a:chExt cx="4465539" cy="30738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2FADED-FED9-3BB3-EBC5-8E6F077449C7}"/>
                  </a:ext>
                </a:extLst>
              </p:cNvPr>
              <p:cNvSpPr/>
              <p:nvPr/>
            </p:nvSpPr>
            <p:spPr>
              <a:xfrm>
                <a:off x="4130079" y="928322"/>
                <a:ext cx="4465539" cy="3073830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48248 w 4454369"/>
                  <a:gd name="connsiteY0" fmla="*/ 969218 h 3069914"/>
                  <a:gd name="connsiteX1" fmla="*/ 5765 w 4454369"/>
                  <a:gd name="connsiteY1" fmla="*/ 433718 h 3069914"/>
                  <a:gd name="connsiteX2" fmla="*/ 197676 w 4454369"/>
                  <a:gd name="connsiteY2" fmla="*/ 49895 h 3069914"/>
                  <a:gd name="connsiteX3" fmla="*/ 897587 w 4454369"/>
                  <a:gd name="connsiteY3" fmla="*/ 4740 h 3069914"/>
                  <a:gd name="connsiteX4" fmla="*/ 2511899 w 4454369"/>
                  <a:gd name="connsiteY4" fmla="*/ 49895 h 3069914"/>
                  <a:gd name="connsiteX5" fmla="*/ 3256965 w 4454369"/>
                  <a:gd name="connsiteY5" fmla="*/ 72473 h 3069914"/>
                  <a:gd name="connsiteX6" fmla="*/ 3923010 w 4454369"/>
                  <a:gd name="connsiteY6" fmla="*/ 72473 h 3069914"/>
                  <a:gd name="connsiteX7" fmla="*/ 4148787 w 4454369"/>
                  <a:gd name="connsiteY7" fmla="*/ 117629 h 3069914"/>
                  <a:gd name="connsiteX8" fmla="*/ 4306832 w 4454369"/>
                  <a:gd name="connsiteY8" fmla="*/ 365984 h 3069914"/>
                  <a:gd name="connsiteX9" fmla="*/ 4306832 w 4454369"/>
                  <a:gd name="connsiteY9" fmla="*/ 1461006 h 3069914"/>
                  <a:gd name="connsiteX10" fmla="*/ 4431010 w 4454369"/>
                  <a:gd name="connsiteY10" fmla="*/ 2375406 h 3069914"/>
                  <a:gd name="connsiteX11" fmla="*/ 4397143 w 4454369"/>
                  <a:gd name="connsiteY11" fmla="*/ 2962429 h 3069914"/>
                  <a:gd name="connsiteX12" fmla="*/ 3877854 w 4454369"/>
                  <a:gd name="connsiteY12" fmla="*/ 2996295 h 3069914"/>
                  <a:gd name="connsiteX13" fmla="*/ 3494032 w 4454369"/>
                  <a:gd name="connsiteY13" fmla="*/ 2973718 h 3069914"/>
                  <a:gd name="connsiteX14" fmla="*/ 2399010 w 4454369"/>
                  <a:gd name="connsiteY14" fmla="*/ 3041451 h 3069914"/>
                  <a:gd name="connsiteX15" fmla="*/ 1631365 w 4454369"/>
                  <a:gd name="connsiteY15" fmla="*/ 2928562 h 3069914"/>
                  <a:gd name="connsiteX16" fmla="*/ 626654 w 4454369"/>
                  <a:gd name="connsiteY16" fmla="*/ 3064029 h 3069914"/>
                  <a:gd name="connsiteX17" fmla="*/ 50921 w 4454369"/>
                  <a:gd name="connsiteY17" fmla="*/ 2973718 h 3069914"/>
                  <a:gd name="connsiteX18" fmla="*/ 28343 w 4454369"/>
                  <a:gd name="connsiteY18" fmla="*/ 2364118 h 3069914"/>
                  <a:gd name="connsiteX19" fmla="*/ 48248 w 4454369"/>
                  <a:gd name="connsiteY19" fmla="*/ 969218 h 3069914"/>
                  <a:gd name="connsiteX0" fmla="*/ 55426 w 4461547"/>
                  <a:gd name="connsiteY0" fmla="*/ 969218 h 3069914"/>
                  <a:gd name="connsiteX1" fmla="*/ 12943 w 4461547"/>
                  <a:gd name="connsiteY1" fmla="*/ 433718 h 3069914"/>
                  <a:gd name="connsiteX2" fmla="*/ 204854 w 4461547"/>
                  <a:gd name="connsiteY2" fmla="*/ 49895 h 3069914"/>
                  <a:gd name="connsiteX3" fmla="*/ 904765 w 4461547"/>
                  <a:gd name="connsiteY3" fmla="*/ 4740 h 3069914"/>
                  <a:gd name="connsiteX4" fmla="*/ 2519077 w 4461547"/>
                  <a:gd name="connsiteY4" fmla="*/ 49895 h 3069914"/>
                  <a:gd name="connsiteX5" fmla="*/ 3264143 w 4461547"/>
                  <a:gd name="connsiteY5" fmla="*/ 72473 h 3069914"/>
                  <a:gd name="connsiteX6" fmla="*/ 3930188 w 4461547"/>
                  <a:gd name="connsiteY6" fmla="*/ 72473 h 3069914"/>
                  <a:gd name="connsiteX7" fmla="*/ 4155965 w 4461547"/>
                  <a:gd name="connsiteY7" fmla="*/ 117629 h 3069914"/>
                  <a:gd name="connsiteX8" fmla="*/ 4314010 w 4461547"/>
                  <a:gd name="connsiteY8" fmla="*/ 365984 h 3069914"/>
                  <a:gd name="connsiteX9" fmla="*/ 4314010 w 4461547"/>
                  <a:gd name="connsiteY9" fmla="*/ 1461006 h 3069914"/>
                  <a:gd name="connsiteX10" fmla="*/ 4438188 w 4461547"/>
                  <a:gd name="connsiteY10" fmla="*/ 2375406 h 3069914"/>
                  <a:gd name="connsiteX11" fmla="*/ 4404321 w 4461547"/>
                  <a:gd name="connsiteY11" fmla="*/ 2962429 h 3069914"/>
                  <a:gd name="connsiteX12" fmla="*/ 3885032 w 4461547"/>
                  <a:gd name="connsiteY12" fmla="*/ 2996295 h 3069914"/>
                  <a:gd name="connsiteX13" fmla="*/ 3501210 w 4461547"/>
                  <a:gd name="connsiteY13" fmla="*/ 2973718 h 3069914"/>
                  <a:gd name="connsiteX14" fmla="*/ 2406188 w 4461547"/>
                  <a:gd name="connsiteY14" fmla="*/ 3041451 h 3069914"/>
                  <a:gd name="connsiteX15" fmla="*/ 1638543 w 4461547"/>
                  <a:gd name="connsiteY15" fmla="*/ 2928562 h 3069914"/>
                  <a:gd name="connsiteX16" fmla="*/ 633832 w 4461547"/>
                  <a:gd name="connsiteY16" fmla="*/ 3064029 h 3069914"/>
                  <a:gd name="connsiteX17" fmla="*/ 58099 w 4461547"/>
                  <a:gd name="connsiteY17" fmla="*/ 2973718 h 3069914"/>
                  <a:gd name="connsiteX18" fmla="*/ 35521 w 4461547"/>
                  <a:gd name="connsiteY18" fmla="*/ 2364118 h 3069914"/>
                  <a:gd name="connsiteX19" fmla="*/ 55426 w 4461547"/>
                  <a:gd name="connsiteY19" fmla="*/ 969218 h 3069914"/>
                  <a:gd name="connsiteX0" fmla="*/ 55426 w 4465539"/>
                  <a:gd name="connsiteY0" fmla="*/ 969218 h 3069914"/>
                  <a:gd name="connsiteX1" fmla="*/ 12943 w 4465539"/>
                  <a:gd name="connsiteY1" fmla="*/ 433718 h 3069914"/>
                  <a:gd name="connsiteX2" fmla="*/ 204854 w 4465539"/>
                  <a:gd name="connsiteY2" fmla="*/ 49895 h 3069914"/>
                  <a:gd name="connsiteX3" fmla="*/ 904765 w 4465539"/>
                  <a:gd name="connsiteY3" fmla="*/ 4740 h 3069914"/>
                  <a:gd name="connsiteX4" fmla="*/ 2519077 w 4465539"/>
                  <a:gd name="connsiteY4" fmla="*/ 49895 h 3069914"/>
                  <a:gd name="connsiteX5" fmla="*/ 3264143 w 4465539"/>
                  <a:gd name="connsiteY5" fmla="*/ 72473 h 3069914"/>
                  <a:gd name="connsiteX6" fmla="*/ 3930188 w 4465539"/>
                  <a:gd name="connsiteY6" fmla="*/ 72473 h 3069914"/>
                  <a:gd name="connsiteX7" fmla="*/ 4155965 w 4465539"/>
                  <a:gd name="connsiteY7" fmla="*/ 117629 h 3069914"/>
                  <a:gd name="connsiteX8" fmla="*/ 4314010 w 4465539"/>
                  <a:gd name="connsiteY8" fmla="*/ 365984 h 3069914"/>
                  <a:gd name="connsiteX9" fmla="*/ 4248948 w 4465539"/>
                  <a:gd name="connsiteY9" fmla="*/ 1461006 h 3069914"/>
                  <a:gd name="connsiteX10" fmla="*/ 4438188 w 4465539"/>
                  <a:gd name="connsiteY10" fmla="*/ 2375406 h 3069914"/>
                  <a:gd name="connsiteX11" fmla="*/ 4404321 w 4465539"/>
                  <a:gd name="connsiteY11" fmla="*/ 2962429 h 3069914"/>
                  <a:gd name="connsiteX12" fmla="*/ 3885032 w 4465539"/>
                  <a:gd name="connsiteY12" fmla="*/ 2996295 h 3069914"/>
                  <a:gd name="connsiteX13" fmla="*/ 3501210 w 4465539"/>
                  <a:gd name="connsiteY13" fmla="*/ 2973718 h 3069914"/>
                  <a:gd name="connsiteX14" fmla="*/ 2406188 w 4465539"/>
                  <a:gd name="connsiteY14" fmla="*/ 3041451 h 3069914"/>
                  <a:gd name="connsiteX15" fmla="*/ 1638543 w 4465539"/>
                  <a:gd name="connsiteY15" fmla="*/ 2928562 h 3069914"/>
                  <a:gd name="connsiteX16" fmla="*/ 633832 w 4465539"/>
                  <a:gd name="connsiteY16" fmla="*/ 3064029 h 3069914"/>
                  <a:gd name="connsiteX17" fmla="*/ 58099 w 4465539"/>
                  <a:gd name="connsiteY17" fmla="*/ 2973718 h 3069914"/>
                  <a:gd name="connsiteX18" fmla="*/ 35521 w 4465539"/>
                  <a:gd name="connsiteY18" fmla="*/ 2364118 h 3069914"/>
                  <a:gd name="connsiteX19" fmla="*/ 55426 w 4465539"/>
                  <a:gd name="connsiteY19" fmla="*/ 969218 h 3069914"/>
                  <a:gd name="connsiteX0" fmla="*/ 55426 w 4465539"/>
                  <a:gd name="connsiteY0" fmla="*/ 973134 h 3073830"/>
                  <a:gd name="connsiteX1" fmla="*/ 12943 w 4465539"/>
                  <a:gd name="connsiteY1" fmla="*/ 437634 h 3073830"/>
                  <a:gd name="connsiteX2" fmla="*/ 204854 w 4465539"/>
                  <a:gd name="connsiteY2" fmla="*/ 53811 h 3073830"/>
                  <a:gd name="connsiteX3" fmla="*/ 904765 w 4465539"/>
                  <a:gd name="connsiteY3" fmla="*/ 8656 h 3073830"/>
                  <a:gd name="connsiteX4" fmla="*/ 2519077 w 4465539"/>
                  <a:gd name="connsiteY4" fmla="*/ 108809 h 3073830"/>
                  <a:gd name="connsiteX5" fmla="*/ 3264143 w 4465539"/>
                  <a:gd name="connsiteY5" fmla="*/ 76389 h 3073830"/>
                  <a:gd name="connsiteX6" fmla="*/ 3930188 w 4465539"/>
                  <a:gd name="connsiteY6" fmla="*/ 76389 h 3073830"/>
                  <a:gd name="connsiteX7" fmla="*/ 4155965 w 4465539"/>
                  <a:gd name="connsiteY7" fmla="*/ 121545 h 3073830"/>
                  <a:gd name="connsiteX8" fmla="*/ 4314010 w 4465539"/>
                  <a:gd name="connsiteY8" fmla="*/ 369900 h 3073830"/>
                  <a:gd name="connsiteX9" fmla="*/ 4248948 w 4465539"/>
                  <a:gd name="connsiteY9" fmla="*/ 1464922 h 3073830"/>
                  <a:gd name="connsiteX10" fmla="*/ 4438188 w 4465539"/>
                  <a:gd name="connsiteY10" fmla="*/ 2379322 h 3073830"/>
                  <a:gd name="connsiteX11" fmla="*/ 4404321 w 4465539"/>
                  <a:gd name="connsiteY11" fmla="*/ 2966345 h 3073830"/>
                  <a:gd name="connsiteX12" fmla="*/ 3885032 w 4465539"/>
                  <a:gd name="connsiteY12" fmla="*/ 3000211 h 3073830"/>
                  <a:gd name="connsiteX13" fmla="*/ 3501210 w 4465539"/>
                  <a:gd name="connsiteY13" fmla="*/ 2977634 h 3073830"/>
                  <a:gd name="connsiteX14" fmla="*/ 2406188 w 4465539"/>
                  <a:gd name="connsiteY14" fmla="*/ 3045367 h 3073830"/>
                  <a:gd name="connsiteX15" fmla="*/ 1638543 w 4465539"/>
                  <a:gd name="connsiteY15" fmla="*/ 2932478 h 3073830"/>
                  <a:gd name="connsiteX16" fmla="*/ 633832 w 4465539"/>
                  <a:gd name="connsiteY16" fmla="*/ 3067945 h 3073830"/>
                  <a:gd name="connsiteX17" fmla="*/ 58099 w 4465539"/>
                  <a:gd name="connsiteY17" fmla="*/ 2977634 h 3073830"/>
                  <a:gd name="connsiteX18" fmla="*/ 35521 w 4465539"/>
                  <a:gd name="connsiteY18" fmla="*/ 2368034 h 3073830"/>
                  <a:gd name="connsiteX19" fmla="*/ 55426 w 4465539"/>
                  <a:gd name="connsiteY19" fmla="*/ 973134 h 307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5539" h="3073830">
                    <a:moveTo>
                      <a:pt x="55426" y="973134"/>
                    </a:moveTo>
                    <a:cubicBezTo>
                      <a:pt x="-2555" y="633068"/>
                      <a:pt x="-11962" y="590855"/>
                      <a:pt x="12943" y="437634"/>
                    </a:cubicBezTo>
                    <a:cubicBezTo>
                      <a:pt x="37848" y="284413"/>
                      <a:pt x="56217" y="125307"/>
                      <a:pt x="204854" y="53811"/>
                    </a:cubicBezTo>
                    <a:cubicBezTo>
                      <a:pt x="353491" y="-17685"/>
                      <a:pt x="519061" y="-510"/>
                      <a:pt x="904765" y="8656"/>
                    </a:cubicBezTo>
                    <a:cubicBezTo>
                      <a:pt x="1290469" y="17822"/>
                      <a:pt x="2519077" y="108809"/>
                      <a:pt x="2519077" y="108809"/>
                    </a:cubicBezTo>
                    <a:lnTo>
                      <a:pt x="3264143" y="76389"/>
                    </a:lnTo>
                    <a:cubicBezTo>
                      <a:pt x="3499328" y="80152"/>
                      <a:pt x="3930188" y="76389"/>
                      <a:pt x="3930188" y="76389"/>
                    </a:cubicBezTo>
                    <a:cubicBezTo>
                      <a:pt x="4078825" y="83915"/>
                      <a:pt x="4091995" y="72627"/>
                      <a:pt x="4155965" y="121545"/>
                    </a:cubicBezTo>
                    <a:cubicBezTo>
                      <a:pt x="4219935" y="170463"/>
                      <a:pt x="4298513" y="146004"/>
                      <a:pt x="4314010" y="369900"/>
                    </a:cubicBezTo>
                    <a:cubicBezTo>
                      <a:pt x="4329507" y="593796"/>
                      <a:pt x="4228252" y="1130018"/>
                      <a:pt x="4248948" y="1464922"/>
                    </a:cubicBezTo>
                    <a:cubicBezTo>
                      <a:pt x="4269644" y="1799826"/>
                      <a:pt x="4412293" y="2129085"/>
                      <a:pt x="4438188" y="2379322"/>
                    </a:cubicBezTo>
                    <a:cubicBezTo>
                      <a:pt x="4464083" y="2629559"/>
                      <a:pt x="4496514" y="2862864"/>
                      <a:pt x="4404321" y="2966345"/>
                    </a:cubicBezTo>
                    <a:cubicBezTo>
                      <a:pt x="4312128" y="3069827"/>
                      <a:pt x="4035550" y="2998330"/>
                      <a:pt x="3885032" y="3000211"/>
                    </a:cubicBezTo>
                    <a:cubicBezTo>
                      <a:pt x="3734514" y="3002092"/>
                      <a:pt x="3747684" y="2970108"/>
                      <a:pt x="3501210" y="2977634"/>
                    </a:cubicBezTo>
                    <a:cubicBezTo>
                      <a:pt x="3254736" y="2985160"/>
                      <a:pt x="2716632" y="3052893"/>
                      <a:pt x="2406188" y="3045367"/>
                    </a:cubicBezTo>
                    <a:cubicBezTo>
                      <a:pt x="2095744" y="3037841"/>
                      <a:pt x="1933936" y="2928715"/>
                      <a:pt x="1638543" y="2932478"/>
                    </a:cubicBezTo>
                    <a:cubicBezTo>
                      <a:pt x="1343150" y="2936241"/>
                      <a:pt x="897239" y="3060419"/>
                      <a:pt x="633832" y="3067945"/>
                    </a:cubicBezTo>
                    <a:cubicBezTo>
                      <a:pt x="370425" y="3075471"/>
                      <a:pt x="157817" y="3094286"/>
                      <a:pt x="58099" y="2977634"/>
                    </a:cubicBezTo>
                    <a:cubicBezTo>
                      <a:pt x="-41619" y="2860982"/>
                      <a:pt x="35967" y="2702117"/>
                      <a:pt x="35521" y="2368034"/>
                    </a:cubicBezTo>
                    <a:cubicBezTo>
                      <a:pt x="35075" y="2033951"/>
                      <a:pt x="113407" y="1313200"/>
                      <a:pt x="55426" y="973134"/>
                    </a:cubicBezTo>
                    <a:close/>
                  </a:path>
                </a:pathLst>
              </a:custGeom>
              <a:solidFill>
                <a:srgbClr val="F9C7C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A7DFB2-1BF4-29CB-3E48-86797CBD52A1}"/>
                  </a:ext>
                </a:extLst>
              </p:cNvPr>
              <p:cNvSpPr/>
              <p:nvPr/>
            </p:nvSpPr>
            <p:spPr>
              <a:xfrm>
                <a:off x="4346688" y="1101512"/>
                <a:ext cx="3949917" cy="2662313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34651 w 4456840"/>
                  <a:gd name="connsiteY0" fmla="*/ 974676 h 3069914"/>
                  <a:gd name="connsiteX1" fmla="*/ 8236 w 4456840"/>
                  <a:gd name="connsiteY1" fmla="*/ 433718 h 3069914"/>
                  <a:gd name="connsiteX2" fmla="*/ 200147 w 4456840"/>
                  <a:gd name="connsiteY2" fmla="*/ 49895 h 3069914"/>
                  <a:gd name="connsiteX3" fmla="*/ 900058 w 4456840"/>
                  <a:gd name="connsiteY3" fmla="*/ 4740 h 3069914"/>
                  <a:gd name="connsiteX4" fmla="*/ 2514370 w 4456840"/>
                  <a:gd name="connsiteY4" fmla="*/ 49895 h 3069914"/>
                  <a:gd name="connsiteX5" fmla="*/ 3259436 w 4456840"/>
                  <a:gd name="connsiteY5" fmla="*/ 72473 h 3069914"/>
                  <a:gd name="connsiteX6" fmla="*/ 3925481 w 4456840"/>
                  <a:gd name="connsiteY6" fmla="*/ 72473 h 3069914"/>
                  <a:gd name="connsiteX7" fmla="*/ 4151258 w 4456840"/>
                  <a:gd name="connsiteY7" fmla="*/ 117629 h 3069914"/>
                  <a:gd name="connsiteX8" fmla="*/ 4309303 w 4456840"/>
                  <a:gd name="connsiteY8" fmla="*/ 365984 h 3069914"/>
                  <a:gd name="connsiteX9" fmla="*/ 4309303 w 4456840"/>
                  <a:gd name="connsiteY9" fmla="*/ 1461006 h 3069914"/>
                  <a:gd name="connsiteX10" fmla="*/ 4433481 w 4456840"/>
                  <a:gd name="connsiteY10" fmla="*/ 2375406 h 3069914"/>
                  <a:gd name="connsiteX11" fmla="*/ 4399614 w 4456840"/>
                  <a:gd name="connsiteY11" fmla="*/ 2962429 h 3069914"/>
                  <a:gd name="connsiteX12" fmla="*/ 3880325 w 4456840"/>
                  <a:gd name="connsiteY12" fmla="*/ 2996295 h 3069914"/>
                  <a:gd name="connsiteX13" fmla="*/ 3496503 w 4456840"/>
                  <a:gd name="connsiteY13" fmla="*/ 2973718 h 3069914"/>
                  <a:gd name="connsiteX14" fmla="*/ 2401481 w 4456840"/>
                  <a:gd name="connsiteY14" fmla="*/ 3041451 h 3069914"/>
                  <a:gd name="connsiteX15" fmla="*/ 1633836 w 4456840"/>
                  <a:gd name="connsiteY15" fmla="*/ 2928562 h 3069914"/>
                  <a:gd name="connsiteX16" fmla="*/ 629125 w 4456840"/>
                  <a:gd name="connsiteY16" fmla="*/ 3064029 h 3069914"/>
                  <a:gd name="connsiteX17" fmla="*/ 53392 w 4456840"/>
                  <a:gd name="connsiteY17" fmla="*/ 2973718 h 3069914"/>
                  <a:gd name="connsiteX18" fmla="*/ 30814 w 4456840"/>
                  <a:gd name="connsiteY18" fmla="*/ 2364118 h 3069914"/>
                  <a:gd name="connsiteX19" fmla="*/ 34651 w 4456840"/>
                  <a:gd name="connsiteY19" fmla="*/ 974676 h 3069914"/>
                  <a:gd name="connsiteX0" fmla="*/ 35618 w 4457807"/>
                  <a:gd name="connsiteY0" fmla="*/ 974676 h 3069914"/>
                  <a:gd name="connsiteX1" fmla="*/ 9203 w 4457807"/>
                  <a:gd name="connsiteY1" fmla="*/ 433718 h 3069914"/>
                  <a:gd name="connsiteX2" fmla="*/ 201114 w 4457807"/>
                  <a:gd name="connsiteY2" fmla="*/ 49895 h 3069914"/>
                  <a:gd name="connsiteX3" fmla="*/ 901025 w 4457807"/>
                  <a:gd name="connsiteY3" fmla="*/ 4740 h 3069914"/>
                  <a:gd name="connsiteX4" fmla="*/ 2515337 w 4457807"/>
                  <a:gd name="connsiteY4" fmla="*/ 49895 h 3069914"/>
                  <a:gd name="connsiteX5" fmla="*/ 3260403 w 4457807"/>
                  <a:gd name="connsiteY5" fmla="*/ 72473 h 3069914"/>
                  <a:gd name="connsiteX6" fmla="*/ 3926448 w 4457807"/>
                  <a:gd name="connsiteY6" fmla="*/ 72473 h 3069914"/>
                  <a:gd name="connsiteX7" fmla="*/ 4152225 w 4457807"/>
                  <a:gd name="connsiteY7" fmla="*/ 117629 h 3069914"/>
                  <a:gd name="connsiteX8" fmla="*/ 4310270 w 4457807"/>
                  <a:gd name="connsiteY8" fmla="*/ 365984 h 3069914"/>
                  <a:gd name="connsiteX9" fmla="*/ 4310270 w 4457807"/>
                  <a:gd name="connsiteY9" fmla="*/ 1461006 h 3069914"/>
                  <a:gd name="connsiteX10" fmla="*/ 4434448 w 4457807"/>
                  <a:gd name="connsiteY10" fmla="*/ 2375406 h 3069914"/>
                  <a:gd name="connsiteX11" fmla="*/ 4400581 w 4457807"/>
                  <a:gd name="connsiteY11" fmla="*/ 2962429 h 3069914"/>
                  <a:gd name="connsiteX12" fmla="*/ 3881292 w 4457807"/>
                  <a:gd name="connsiteY12" fmla="*/ 2996295 h 3069914"/>
                  <a:gd name="connsiteX13" fmla="*/ 3497470 w 4457807"/>
                  <a:gd name="connsiteY13" fmla="*/ 2973718 h 3069914"/>
                  <a:gd name="connsiteX14" fmla="*/ 2402448 w 4457807"/>
                  <a:gd name="connsiteY14" fmla="*/ 3041451 h 3069914"/>
                  <a:gd name="connsiteX15" fmla="*/ 1634803 w 4457807"/>
                  <a:gd name="connsiteY15" fmla="*/ 2928562 h 3069914"/>
                  <a:gd name="connsiteX16" fmla="*/ 630092 w 4457807"/>
                  <a:gd name="connsiteY16" fmla="*/ 3064029 h 3069914"/>
                  <a:gd name="connsiteX17" fmla="*/ 54359 w 4457807"/>
                  <a:gd name="connsiteY17" fmla="*/ 2973718 h 3069914"/>
                  <a:gd name="connsiteX18" fmla="*/ 80774 w 4457807"/>
                  <a:gd name="connsiteY18" fmla="*/ 2375104 h 3069914"/>
                  <a:gd name="connsiteX19" fmla="*/ 35618 w 4457807"/>
                  <a:gd name="connsiteY19" fmla="*/ 974676 h 3069914"/>
                  <a:gd name="connsiteX0" fmla="*/ 35618 w 4461559"/>
                  <a:gd name="connsiteY0" fmla="*/ 974676 h 3069914"/>
                  <a:gd name="connsiteX1" fmla="*/ 9203 w 4461559"/>
                  <a:gd name="connsiteY1" fmla="*/ 433718 h 3069914"/>
                  <a:gd name="connsiteX2" fmla="*/ 201114 w 4461559"/>
                  <a:gd name="connsiteY2" fmla="*/ 49895 h 3069914"/>
                  <a:gd name="connsiteX3" fmla="*/ 901025 w 4461559"/>
                  <a:gd name="connsiteY3" fmla="*/ 4740 h 3069914"/>
                  <a:gd name="connsiteX4" fmla="*/ 2515337 w 4461559"/>
                  <a:gd name="connsiteY4" fmla="*/ 49895 h 3069914"/>
                  <a:gd name="connsiteX5" fmla="*/ 3260403 w 4461559"/>
                  <a:gd name="connsiteY5" fmla="*/ 72473 h 3069914"/>
                  <a:gd name="connsiteX6" fmla="*/ 3926448 w 4461559"/>
                  <a:gd name="connsiteY6" fmla="*/ 72473 h 3069914"/>
                  <a:gd name="connsiteX7" fmla="*/ 4152225 w 4461559"/>
                  <a:gd name="connsiteY7" fmla="*/ 117629 h 3069914"/>
                  <a:gd name="connsiteX8" fmla="*/ 4310270 w 4461559"/>
                  <a:gd name="connsiteY8" fmla="*/ 365984 h 3069914"/>
                  <a:gd name="connsiteX9" fmla="*/ 4249029 w 4461559"/>
                  <a:gd name="connsiteY9" fmla="*/ 1461006 h 3069914"/>
                  <a:gd name="connsiteX10" fmla="*/ 4434448 w 4461559"/>
                  <a:gd name="connsiteY10" fmla="*/ 2375406 h 3069914"/>
                  <a:gd name="connsiteX11" fmla="*/ 4400581 w 4461559"/>
                  <a:gd name="connsiteY11" fmla="*/ 2962429 h 3069914"/>
                  <a:gd name="connsiteX12" fmla="*/ 3881292 w 4461559"/>
                  <a:gd name="connsiteY12" fmla="*/ 2996295 h 3069914"/>
                  <a:gd name="connsiteX13" fmla="*/ 3497470 w 4461559"/>
                  <a:gd name="connsiteY13" fmla="*/ 2973718 h 3069914"/>
                  <a:gd name="connsiteX14" fmla="*/ 2402448 w 4461559"/>
                  <a:gd name="connsiteY14" fmla="*/ 3041451 h 3069914"/>
                  <a:gd name="connsiteX15" fmla="*/ 1634803 w 4461559"/>
                  <a:gd name="connsiteY15" fmla="*/ 2928562 h 3069914"/>
                  <a:gd name="connsiteX16" fmla="*/ 630092 w 4461559"/>
                  <a:gd name="connsiteY16" fmla="*/ 3064029 h 3069914"/>
                  <a:gd name="connsiteX17" fmla="*/ 54359 w 4461559"/>
                  <a:gd name="connsiteY17" fmla="*/ 2973718 h 3069914"/>
                  <a:gd name="connsiteX18" fmla="*/ 80774 w 4461559"/>
                  <a:gd name="connsiteY18" fmla="*/ 2375104 h 3069914"/>
                  <a:gd name="connsiteX19" fmla="*/ 35618 w 4461559"/>
                  <a:gd name="connsiteY19" fmla="*/ 974676 h 3069914"/>
                  <a:gd name="connsiteX0" fmla="*/ 35618 w 4461559"/>
                  <a:gd name="connsiteY0" fmla="*/ 978587 h 3073825"/>
                  <a:gd name="connsiteX1" fmla="*/ 9203 w 4461559"/>
                  <a:gd name="connsiteY1" fmla="*/ 437629 h 3073825"/>
                  <a:gd name="connsiteX2" fmla="*/ 201114 w 4461559"/>
                  <a:gd name="connsiteY2" fmla="*/ 53806 h 3073825"/>
                  <a:gd name="connsiteX3" fmla="*/ 901025 w 4461559"/>
                  <a:gd name="connsiteY3" fmla="*/ 8651 h 3073825"/>
                  <a:gd name="connsiteX4" fmla="*/ 2527585 w 4461559"/>
                  <a:gd name="connsiteY4" fmla="*/ 108737 h 3073825"/>
                  <a:gd name="connsiteX5" fmla="*/ 3260403 w 4461559"/>
                  <a:gd name="connsiteY5" fmla="*/ 76384 h 3073825"/>
                  <a:gd name="connsiteX6" fmla="*/ 3926448 w 4461559"/>
                  <a:gd name="connsiteY6" fmla="*/ 76384 h 3073825"/>
                  <a:gd name="connsiteX7" fmla="*/ 4152225 w 4461559"/>
                  <a:gd name="connsiteY7" fmla="*/ 121540 h 3073825"/>
                  <a:gd name="connsiteX8" fmla="*/ 4310270 w 4461559"/>
                  <a:gd name="connsiteY8" fmla="*/ 369895 h 3073825"/>
                  <a:gd name="connsiteX9" fmla="*/ 4249029 w 4461559"/>
                  <a:gd name="connsiteY9" fmla="*/ 1464917 h 3073825"/>
                  <a:gd name="connsiteX10" fmla="*/ 4434448 w 4461559"/>
                  <a:gd name="connsiteY10" fmla="*/ 2379317 h 3073825"/>
                  <a:gd name="connsiteX11" fmla="*/ 4400581 w 4461559"/>
                  <a:gd name="connsiteY11" fmla="*/ 2966340 h 3073825"/>
                  <a:gd name="connsiteX12" fmla="*/ 3881292 w 4461559"/>
                  <a:gd name="connsiteY12" fmla="*/ 3000206 h 3073825"/>
                  <a:gd name="connsiteX13" fmla="*/ 3497470 w 4461559"/>
                  <a:gd name="connsiteY13" fmla="*/ 2977629 h 3073825"/>
                  <a:gd name="connsiteX14" fmla="*/ 2402448 w 4461559"/>
                  <a:gd name="connsiteY14" fmla="*/ 3045362 h 3073825"/>
                  <a:gd name="connsiteX15" fmla="*/ 1634803 w 4461559"/>
                  <a:gd name="connsiteY15" fmla="*/ 2932473 h 3073825"/>
                  <a:gd name="connsiteX16" fmla="*/ 630092 w 4461559"/>
                  <a:gd name="connsiteY16" fmla="*/ 3067940 h 3073825"/>
                  <a:gd name="connsiteX17" fmla="*/ 54359 w 4461559"/>
                  <a:gd name="connsiteY17" fmla="*/ 2977629 h 3073825"/>
                  <a:gd name="connsiteX18" fmla="*/ 80774 w 4461559"/>
                  <a:gd name="connsiteY18" fmla="*/ 2379015 h 3073825"/>
                  <a:gd name="connsiteX19" fmla="*/ 35618 w 4461559"/>
                  <a:gd name="connsiteY19" fmla="*/ 978587 h 307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1559" h="3073825">
                    <a:moveTo>
                      <a:pt x="35618" y="978587"/>
                    </a:moveTo>
                    <a:cubicBezTo>
                      <a:pt x="23690" y="655023"/>
                      <a:pt x="-18380" y="591759"/>
                      <a:pt x="9203" y="437629"/>
                    </a:cubicBezTo>
                    <a:cubicBezTo>
                      <a:pt x="36786" y="283499"/>
                      <a:pt x="52477" y="125302"/>
                      <a:pt x="201114" y="53806"/>
                    </a:cubicBezTo>
                    <a:cubicBezTo>
                      <a:pt x="349751" y="-17690"/>
                      <a:pt x="513280" y="-504"/>
                      <a:pt x="901025" y="8651"/>
                    </a:cubicBezTo>
                    <a:cubicBezTo>
                      <a:pt x="1288770" y="17806"/>
                      <a:pt x="2527585" y="108737"/>
                      <a:pt x="2527585" y="108737"/>
                    </a:cubicBezTo>
                    <a:lnTo>
                      <a:pt x="3260403" y="76384"/>
                    </a:lnTo>
                    <a:cubicBezTo>
                      <a:pt x="3495588" y="80147"/>
                      <a:pt x="3926448" y="76384"/>
                      <a:pt x="3926448" y="76384"/>
                    </a:cubicBezTo>
                    <a:cubicBezTo>
                      <a:pt x="4075085" y="83910"/>
                      <a:pt x="4088255" y="72622"/>
                      <a:pt x="4152225" y="121540"/>
                    </a:cubicBezTo>
                    <a:cubicBezTo>
                      <a:pt x="4216195" y="170458"/>
                      <a:pt x="4294136" y="145999"/>
                      <a:pt x="4310270" y="369895"/>
                    </a:cubicBezTo>
                    <a:cubicBezTo>
                      <a:pt x="4326404" y="593791"/>
                      <a:pt x="4228333" y="1130013"/>
                      <a:pt x="4249029" y="1464917"/>
                    </a:cubicBezTo>
                    <a:cubicBezTo>
                      <a:pt x="4269725" y="1799821"/>
                      <a:pt x="4409189" y="2129080"/>
                      <a:pt x="4434448" y="2379317"/>
                    </a:cubicBezTo>
                    <a:cubicBezTo>
                      <a:pt x="4459707" y="2629554"/>
                      <a:pt x="4492774" y="2862859"/>
                      <a:pt x="4400581" y="2966340"/>
                    </a:cubicBezTo>
                    <a:cubicBezTo>
                      <a:pt x="4308388" y="3069822"/>
                      <a:pt x="4031810" y="2998325"/>
                      <a:pt x="3881292" y="3000206"/>
                    </a:cubicBezTo>
                    <a:cubicBezTo>
                      <a:pt x="3730774" y="3002087"/>
                      <a:pt x="3743944" y="2970103"/>
                      <a:pt x="3497470" y="2977629"/>
                    </a:cubicBezTo>
                    <a:cubicBezTo>
                      <a:pt x="3250996" y="2985155"/>
                      <a:pt x="2712892" y="3052888"/>
                      <a:pt x="2402448" y="3045362"/>
                    </a:cubicBezTo>
                    <a:cubicBezTo>
                      <a:pt x="2092004" y="3037836"/>
                      <a:pt x="1930196" y="2928710"/>
                      <a:pt x="1634803" y="2932473"/>
                    </a:cubicBezTo>
                    <a:cubicBezTo>
                      <a:pt x="1339410" y="2936236"/>
                      <a:pt x="893499" y="3060414"/>
                      <a:pt x="630092" y="3067940"/>
                    </a:cubicBezTo>
                    <a:cubicBezTo>
                      <a:pt x="366685" y="3075466"/>
                      <a:pt x="154077" y="3094281"/>
                      <a:pt x="54359" y="2977629"/>
                    </a:cubicBezTo>
                    <a:cubicBezTo>
                      <a:pt x="-45359" y="2860977"/>
                      <a:pt x="83898" y="2712189"/>
                      <a:pt x="80774" y="2379015"/>
                    </a:cubicBezTo>
                    <a:cubicBezTo>
                      <a:pt x="77650" y="2045841"/>
                      <a:pt x="47546" y="1302151"/>
                      <a:pt x="35618" y="978587"/>
                    </a:cubicBezTo>
                    <a:close/>
                  </a:path>
                </a:pathLst>
              </a:custGeom>
              <a:solidFill>
                <a:srgbClr val="98C3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3385F4-2E9C-DCE8-C6FF-7B3AF1C49A31}"/>
                  </a:ext>
                </a:extLst>
              </p:cNvPr>
              <p:cNvSpPr/>
              <p:nvPr/>
            </p:nvSpPr>
            <p:spPr>
              <a:xfrm>
                <a:off x="4525352" y="1233850"/>
                <a:ext cx="3545830" cy="2355814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65668 w 4455146"/>
                  <a:gd name="connsiteY0" fmla="*/ 941718 h 3069914"/>
                  <a:gd name="connsiteX1" fmla="*/ 6542 w 4455146"/>
                  <a:gd name="connsiteY1" fmla="*/ 433718 h 3069914"/>
                  <a:gd name="connsiteX2" fmla="*/ 198453 w 4455146"/>
                  <a:gd name="connsiteY2" fmla="*/ 49895 h 3069914"/>
                  <a:gd name="connsiteX3" fmla="*/ 898364 w 4455146"/>
                  <a:gd name="connsiteY3" fmla="*/ 4740 h 3069914"/>
                  <a:gd name="connsiteX4" fmla="*/ 2512676 w 4455146"/>
                  <a:gd name="connsiteY4" fmla="*/ 49895 h 3069914"/>
                  <a:gd name="connsiteX5" fmla="*/ 3257742 w 4455146"/>
                  <a:gd name="connsiteY5" fmla="*/ 72473 h 3069914"/>
                  <a:gd name="connsiteX6" fmla="*/ 3923787 w 4455146"/>
                  <a:gd name="connsiteY6" fmla="*/ 72473 h 3069914"/>
                  <a:gd name="connsiteX7" fmla="*/ 4149564 w 4455146"/>
                  <a:gd name="connsiteY7" fmla="*/ 117629 h 3069914"/>
                  <a:gd name="connsiteX8" fmla="*/ 4307609 w 4455146"/>
                  <a:gd name="connsiteY8" fmla="*/ 365984 h 3069914"/>
                  <a:gd name="connsiteX9" fmla="*/ 4307609 w 4455146"/>
                  <a:gd name="connsiteY9" fmla="*/ 1461006 h 3069914"/>
                  <a:gd name="connsiteX10" fmla="*/ 4431787 w 4455146"/>
                  <a:gd name="connsiteY10" fmla="*/ 2375406 h 3069914"/>
                  <a:gd name="connsiteX11" fmla="*/ 4397920 w 4455146"/>
                  <a:gd name="connsiteY11" fmla="*/ 2962429 h 3069914"/>
                  <a:gd name="connsiteX12" fmla="*/ 3878631 w 4455146"/>
                  <a:gd name="connsiteY12" fmla="*/ 2996295 h 3069914"/>
                  <a:gd name="connsiteX13" fmla="*/ 3494809 w 4455146"/>
                  <a:gd name="connsiteY13" fmla="*/ 2973718 h 3069914"/>
                  <a:gd name="connsiteX14" fmla="*/ 2399787 w 4455146"/>
                  <a:gd name="connsiteY14" fmla="*/ 3041451 h 3069914"/>
                  <a:gd name="connsiteX15" fmla="*/ 1632142 w 4455146"/>
                  <a:gd name="connsiteY15" fmla="*/ 2928562 h 3069914"/>
                  <a:gd name="connsiteX16" fmla="*/ 627431 w 4455146"/>
                  <a:gd name="connsiteY16" fmla="*/ 3064029 h 3069914"/>
                  <a:gd name="connsiteX17" fmla="*/ 51698 w 4455146"/>
                  <a:gd name="connsiteY17" fmla="*/ 2973718 h 3069914"/>
                  <a:gd name="connsiteX18" fmla="*/ 29120 w 4455146"/>
                  <a:gd name="connsiteY18" fmla="*/ 2364118 h 3069914"/>
                  <a:gd name="connsiteX19" fmla="*/ 65668 w 4455146"/>
                  <a:gd name="connsiteY19" fmla="*/ 941718 h 3069914"/>
                  <a:gd name="connsiteX0" fmla="*/ 63391 w 4452869"/>
                  <a:gd name="connsiteY0" fmla="*/ 941718 h 3069914"/>
                  <a:gd name="connsiteX1" fmla="*/ 4265 w 4452869"/>
                  <a:gd name="connsiteY1" fmla="*/ 433718 h 3069914"/>
                  <a:gd name="connsiteX2" fmla="*/ 196176 w 4452869"/>
                  <a:gd name="connsiteY2" fmla="*/ 49895 h 3069914"/>
                  <a:gd name="connsiteX3" fmla="*/ 896087 w 4452869"/>
                  <a:gd name="connsiteY3" fmla="*/ 4740 h 3069914"/>
                  <a:gd name="connsiteX4" fmla="*/ 2510399 w 4452869"/>
                  <a:gd name="connsiteY4" fmla="*/ 49895 h 3069914"/>
                  <a:gd name="connsiteX5" fmla="*/ 3255465 w 4452869"/>
                  <a:gd name="connsiteY5" fmla="*/ 72473 h 3069914"/>
                  <a:gd name="connsiteX6" fmla="*/ 3921510 w 4452869"/>
                  <a:gd name="connsiteY6" fmla="*/ 72473 h 3069914"/>
                  <a:gd name="connsiteX7" fmla="*/ 4147287 w 4452869"/>
                  <a:gd name="connsiteY7" fmla="*/ 117629 h 3069914"/>
                  <a:gd name="connsiteX8" fmla="*/ 4305332 w 4452869"/>
                  <a:gd name="connsiteY8" fmla="*/ 365984 h 3069914"/>
                  <a:gd name="connsiteX9" fmla="*/ 4305332 w 4452869"/>
                  <a:gd name="connsiteY9" fmla="*/ 1461006 h 3069914"/>
                  <a:gd name="connsiteX10" fmla="*/ 4429510 w 4452869"/>
                  <a:gd name="connsiteY10" fmla="*/ 2375406 h 3069914"/>
                  <a:gd name="connsiteX11" fmla="*/ 4395643 w 4452869"/>
                  <a:gd name="connsiteY11" fmla="*/ 2962429 h 3069914"/>
                  <a:gd name="connsiteX12" fmla="*/ 3876354 w 4452869"/>
                  <a:gd name="connsiteY12" fmla="*/ 2996295 h 3069914"/>
                  <a:gd name="connsiteX13" fmla="*/ 3492532 w 4452869"/>
                  <a:gd name="connsiteY13" fmla="*/ 2973718 h 3069914"/>
                  <a:gd name="connsiteX14" fmla="*/ 2397510 w 4452869"/>
                  <a:gd name="connsiteY14" fmla="*/ 3041451 h 3069914"/>
                  <a:gd name="connsiteX15" fmla="*/ 1629865 w 4452869"/>
                  <a:gd name="connsiteY15" fmla="*/ 2928562 h 3069914"/>
                  <a:gd name="connsiteX16" fmla="*/ 625154 w 4452869"/>
                  <a:gd name="connsiteY16" fmla="*/ 3064029 h 3069914"/>
                  <a:gd name="connsiteX17" fmla="*/ 49421 w 4452869"/>
                  <a:gd name="connsiteY17" fmla="*/ 2973718 h 3069914"/>
                  <a:gd name="connsiteX18" fmla="*/ 67695 w 4452869"/>
                  <a:gd name="connsiteY18" fmla="*/ 2376746 h 3069914"/>
                  <a:gd name="connsiteX19" fmla="*/ 63391 w 4452869"/>
                  <a:gd name="connsiteY19" fmla="*/ 941718 h 3069914"/>
                  <a:gd name="connsiteX0" fmla="*/ 63391 w 4452869"/>
                  <a:gd name="connsiteY0" fmla="*/ 946220 h 3074416"/>
                  <a:gd name="connsiteX1" fmla="*/ 4265 w 4452869"/>
                  <a:gd name="connsiteY1" fmla="*/ 438220 h 3074416"/>
                  <a:gd name="connsiteX2" fmla="*/ 196176 w 4452869"/>
                  <a:gd name="connsiteY2" fmla="*/ 54397 h 3074416"/>
                  <a:gd name="connsiteX3" fmla="*/ 896087 w 4452869"/>
                  <a:gd name="connsiteY3" fmla="*/ 9242 h 3074416"/>
                  <a:gd name="connsiteX4" fmla="*/ 2524017 w 4452869"/>
                  <a:gd name="connsiteY4" fmla="*/ 117543 h 3074416"/>
                  <a:gd name="connsiteX5" fmla="*/ 3255465 w 4452869"/>
                  <a:gd name="connsiteY5" fmla="*/ 76975 h 3074416"/>
                  <a:gd name="connsiteX6" fmla="*/ 3921510 w 4452869"/>
                  <a:gd name="connsiteY6" fmla="*/ 76975 h 3074416"/>
                  <a:gd name="connsiteX7" fmla="*/ 4147287 w 4452869"/>
                  <a:gd name="connsiteY7" fmla="*/ 122131 h 3074416"/>
                  <a:gd name="connsiteX8" fmla="*/ 4305332 w 4452869"/>
                  <a:gd name="connsiteY8" fmla="*/ 370486 h 3074416"/>
                  <a:gd name="connsiteX9" fmla="*/ 4305332 w 4452869"/>
                  <a:gd name="connsiteY9" fmla="*/ 1465508 h 3074416"/>
                  <a:gd name="connsiteX10" fmla="*/ 4429510 w 4452869"/>
                  <a:gd name="connsiteY10" fmla="*/ 2379908 h 3074416"/>
                  <a:gd name="connsiteX11" fmla="*/ 4395643 w 4452869"/>
                  <a:gd name="connsiteY11" fmla="*/ 2966931 h 3074416"/>
                  <a:gd name="connsiteX12" fmla="*/ 3876354 w 4452869"/>
                  <a:gd name="connsiteY12" fmla="*/ 3000797 h 3074416"/>
                  <a:gd name="connsiteX13" fmla="*/ 3492532 w 4452869"/>
                  <a:gd name="connsiteY13" fmla="*/ 2978220 h 3074416"/>
                  <a:gd name="connsiteX14" fmla="*/ 2397510 w 4452869"/>
                  <a:gd name="connsiteY14" fmla="*/ 3045953 h 3074416"/>
                  <a:gd name="connsiteX15" fmla="*/ 1629865 w 4452869"/>
                  <a:gd name="connsiteY15" fmla="*/ 2933064 h 3074416"/>
                  <a:gd name="connsiteX16" fmla="*/ 625154 w 4452869"/>
                  <a:gd name="connsiteY16" fmla="*/ 3068531 h 3074416"/>
                  <a:gd name="connsiteX17" fmla="*/ 49421 w 4452869"/>
                  <a:gd name="connsiteY17" fmla="*/ 2978220 h 3074416"/>
                  <a:gd name="connsiteX18" fmla="*/ 67695 w 4452869"/>
                  <a:gd name="connsiteY18" fmla="*/ 2381248 h 3074416"/>
                  <a:gd name="connsiteX19" fmla="*/ 63391 w 4452869"/>
                  <a:gd name="connsiteY19" fmla="*/ 946220 h 307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52869" h="3074416">
                    <a:moveTo>
                      <a:pt x="63391" y="946220"/>
                    </a:moveTo>
                    <a:cubicBezTo>
                      <a:pt x="52819" y="622382"/>
                      <a:pt x="-17866" y="586857"/>
                      <a:pt x="4265" y="438220"/>
                    </a:cubicBezTo>
                    <a:cubicBezTo>
                      <a:pt x="26396" y="289583"/>
                      <a:pt x="47539" y="125893"/>
                      <a:pt x="196176" y="54397"/>
                    </a:cubicBezTo>
                    <a:cubicBezTo>
                      <a:pt x="344813" y="-17099"/>
                      <a:pt x="508114" y="-1282"/>
                      <a:pt x="896087" y="9242"/>
                    </a:cubicBezTo>
                    <a:cubicBezTo>
                      <a:pt x="1284060" y="19766"/>
                      <a:pt x="2524017" y="117543"/>
                      <a:pt x="2524017" y="117543"/>
                    </a:cubicBezTo>
                    <a:lnTo>
                      <a:pt x="3255465" y="76975"/>
                    </a:lnTo>
                    <a:cubicBezTo>
                      <a:pt x="3490650" y="80738"/>
                      <a:pt x="3921510" y="76975"/>
                      <a:pt x="3921510" y="76975"/>
                    </a:cubicBezTo>
                    <a:cubicBezTo>
                      <a:pt x="4070147" y="84501"/>
                      <a:pt x="4083317" y="73213"/>
                      <a:pt x="4147287" y="122131"/>
                    </a:cubicBezTo>
                    <a:cubicBezTo>
                      <a:pt x="4211257" y="171049"/>
                      <a:pt x="4278991" y="146590"/>
                      <a:pt x="4305332" y="370486"/>
                    </a:cubicBezTo>
                    <a:cubicBezTo>
                      <a:pt x="4331673" y="594382"/>
                      <a:pt x="4284636" y="1130604"/>
                      <a:pt x="4305332" y="1465508"/>
                    </a:cubicBezTo>
                    <a:cubicBezTo>
                      <a:pt x="4326028" y="1800412"/>
                      <a:pt x="4414458" y="2129671"/>
                      <a:pt x="4429510" y="2379908"/>
                    </a:cubicBezTo>
                    <a:cubicBezTo>
                      <a:pt x="4444562" y="2630145"/>
                      <a:pt x="4487836" y="2863450"/>
                      <a:pt x="4395643" y="2966931"/>
                    </a:cubicBezTo>
                    <a:cubicBezTo>
                      <a:pt x="4303450" y="3070413"/>
                      <a:pt x="4026872" y="2998916"/>
                      <a:pt x="3876354" y="3000797"/>
                    </a:cubicBezTo>
                    <a:cubicBezTo>
                      <a:pt x="3725836" y="3002678"/>
                      <a:pt x="3739006" y="2970694"/>
                      <a:pt x="3492532" y="2978220"/>
                    </a:cubicBezTo>
                    <a:cubicBezTo>
                      <a:pt x="3246058" y="2985746"/>
                      <a:pt x="2707954" y="3053479"/>
                      <a:pt x="2397510" y="3045953"/>
                    </a:cubicBezTo>
                    <a:cubicBezTo>
                      <a:pt x="2087066" y="3038427"/>
                      <a:pt x="1925258" y="2929301"/>
                      <a:pt x="1629865" y="2933064"/>
                    </a:cubicBezTo>
                    <a:cubicBezTo>
                      <a:pt x="1334472" y="2936827"/>
                      <a:pt x="888561" y="3061005"/>
                      <a:pt x="625154" y="3068531"/>
                    </a:cubicBezTo>
                    <a:cubicBezTo>
                      <a:pt x="361747" y="3076057"/>
                      <a:pt x="149139" y="3094872"/>
                      <a:pt x="49421" y="2978220"/>
                    </a:cubicBezTo>
                    <a:cubicBezTo>
                      <a:pt x="-50297" y="2861568"/>
                      <a:pt x="65367" y="2719915"/>
                      <a:pt x="67695" y="2381248"/>
                    </a:cubicBezTo>
                    <a:cubicBezTo>
                      <a:pt x="70023" y="2042581"/>
                      <a:pt x="73963" y="1270058"/>
                      <a:pt x="63391" y="9462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D22381-E0FF-9175-FF72-914106A5023E}"/>
                </a:ext>
              </a:extLst>
            </p:cNvPr>
            <p:cNvGrpSpPr/>
            <p:nvPr/>
          </p:nvGrpSpPr>
          <p:grpSpPr>
            <a:xfrm>
              <a:off x="4095437" y="1377176"/>
              <a:ext cx="3748448" cy="2641079"/>
              <a:chOff x="3555029" y="1369574"/>
              <a:chExt cx="3748448" cy="2641079"/>
            </a:xfrm>
          </p:grpSpPr>
          <p:sp>
            <p:nvSpPr>
              <p:cNvPr id="20" name="Google Shape;1768;p43">
                <a:extLst>
                  <a:ext uri="{FF2B5EF4-FFF2-40B4-BE49-F238E27FC236}">
                    <a16:creationId xmlns:a16="http://schemas.microsoft.com/office/drawing/2014/main" id="{CD68DDDB-6EF2-5BBA-0FF0-7BE9185B5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2698" y="136957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i     k     e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86799B59-4F10-FE54-0FB8-852D3136C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475" y="192159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a    c    u     p     p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AF496F29-D7BB-B459-462F-84B2448A6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644" y="248070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a    l      l 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3" name="Google Shape;1768;p43">
                <a:extLst>
                  <a:ext uri="{FF2B5EF4-FFF2-40B4-BE49-F238E27FC236}">
                    <a16:creationId xmlns:a16="http://schemas.microsoft.com/office/drawing/2014/main" id="{BC427180-5CCE-1C41-3EBB-6151BAD56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975" y="303272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c    a    r     t     a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Google Shape;1768;p43">
                <a:extLst>
                  <a:ext uri="{FF2B5EF4-FFF2-40B4-BE49-F238E27FC236}">
                    <a16:creationId xmlns:a16="http://schemas.microsoft.com/office/drawing/2014/main" id="{BA21A3DC-858F-8A94-2F82-320F86307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029" y="3611492"/>
                <a:ext cx="3748448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o    o     k    t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FB4B52D-E459-04BB-7897-A42F5F7B8C63}"/>
              </a:ext>
            </a:extLst>
          </p:cNvPr>
          <p:cNvSpPr/>
          <p:nvPr/>
        </p:nvSpPr>
        <p:spPr>
          <a:xfrm>
            <a:off x="4591894" y="1987762"/>
            <a:ext cx="1966950" cy="551751"/>
          </a:xfrm>
          <a:custGeom>
            <a:avLst/>
            <a:gdLst>
              <a:gd name="connsiteX0" fmla="*/ 115022 w 2637294"/>
              <a:gd name="connsiteY0" fmla="*/ 103050 h 551751"/>
              <a:gd name="connsiteX1" fmla="*/ 329511 w 2637294"/>
              <a:gd name="connsiteY1" fmla="*/ 12739 h 551751"/>
              <a:gd name="connsiteX2" fmla="*/ 1514844 w 2637294"/>
              <a:gd name="connsiteY2" fmla="*/ 12739 h 551751"/>
              <a:gd name="connsiteX3" fmla="*/ 2530844 w 2637294"/>
              <a:gd name="connsiteY3" fmla="*/ 125628 h 551751"/>
              <a:gd name="connsiteX4" fmla="*/ 2429244 w 2637294"/>
              <a:gd name="connsiteY4" fmla="*/ 520739 h 551751"/>
              <a:gd name="connsiteX5" fmla="*/ 961688 w 2637294"/>
              <a:gd name="connsiteY5" fmla="*/ 520739 h 551751"/>
              <a:gd name="connsiteX6" fmla="*/ 58577 w 2637294"/>
              <a:gd name="connsiteY6" fmla="*/ 475583 h 551751"/>
              <a:gd name="connsiteX7" fmla="*/ 115022 w 2637294"/>
              <a:gd name="connsiteY7" fmla="*/ 103050 h 55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294" h="551751">
                <a:moveTo>
                  <a:pt x="115022" y="103050"/>
                </a:moveTo>
                <a:cubicBezTo>
                  <a:pt x="160178" y="25909"/>
                  <a:pt x="96207" y="27791"/>
                  <a:pt x="329511" y="12739"/>
                </a:cubicBezTo>
                <a:cubicBezTo>
                  <a:pt x="562815" y="-2313"/>
                  <a:pt x="1147955" y="-6076"/>
                  <a:pt x="1514844" y="12739"/>
                </a:cubicBezTo>
                <a:cubicBezTo>
                  <a:pt x="1881733" y="31554"/>
                  <a:pt x="2378444" y="40961"/>
                  <a:pt x="2530844" y="125628"/>
                </a:cubicBezTo>
                <a:cubicBezTo>
                  <a:pt x="2683244" y="210295"/>
                  <a:pt x="2690770" y="454887"/>
                  <a:pt x="2429244" y="520739"/>
                </a:cubicBezTo>
                <a:cubicBezTo>
                  <a:pt x="2167718" y="586591"/>
                  <a:pt x="1356799" y="528265"/>
                  <a:pt x="961688" y="520739"/>
                </a:cubicBezTo>
                <a:cubicBezTo>
                  <a:pt x="566577" y="513213"/>
                  <a:pt x="199688" y="548961"/>
                  <a:pt x="58577" y="475583"/>
                </a:cubicBezTo>
                <a:cubicBezTo>
                  <a:pt x="-82534" y="402205"/>
                  <a:pt x="69866" y="180191"/>
                  <a:pt x="115022" y="10305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ADE3BEE-6585-13B6-4BE2-660BEB496E19}"/>
              </a:ext>
            </a:extLst>
          </p:cNvPr>
          <p:cNvGrpSpPr/>
          <p:nvPr/>
        </p:nvGrpSpPr>
        <p:grpSpPr>
          <a:xfrm>
            <a:off x="3370375" y="1000901"/>
            <a:ext cx="4648891" cy="3785588"/>
            <a:chOff x="3370375" y="1000901"/>
            <a:chExt cx="4648891" cy="3785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019057-53AD-FC1D-AB17-8E50AB4D229D}"/>
                </a:ext>
              </a:extLst>
            </p:cNvPr>
            <p:cNvGrpSpPr/>
            <p:nvPr/>
          </p:nvGrpSpPr>
          <p:grpSpPr>
            <a:xfrm>
              <a:off x="3370375" y="1000901"/>
              <a:ext cx="4648891" cy="3785588"/>
              <a:chOff x="4130079" y="928322"/>
              <a:chExt cx="4465539" cy="30738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2FADED-FED9-3BB3-EBC5-8E6F077449C7}"/>
                  </a:ext>
                </a:extLst>
              </p:cNvPr>
              <p:cNvSpPr/>
              <p:nvPr/>
            </p:nvSpPr>
            <p:spPr>
              <a:xfrm>
                <a:off x="4130079" y="928322"/>
                <a:ext cx="4465539" cy="3073830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48248 w 4454369"/>
                  <a:gd name="connsiteY0" fmla="*/ 969218 h 3069914"/>
                  <a:gd name="connsiteX1" fmla="*/ 5765 w 4454369"/>
                  <a:gd name="connsiteY1" fmla="*/ 433718 h 3069914"/>
                  <a:gd name="connsiteX2" fmla="*/ 197676 w 4454369"/>
                  <a:gd name="connsiteY2" fmla="*/ 49895 h 3069914"/>
                  <a:gd name="connsiteX3" fmla="*/ 897587 w 4454369"/>
                  <a:gd name="connsiteY3" fmla="*/ 4740 h 3069914"/>
                  <a:gd name="connsiteX4" fmla="*/ 2511899 w 4454369"/>
                  <a:gd name="connsiteY4" fmla="*/ 49895 h 3069914"/>
                  <a:gd name="connsiteX5" fmla="*/ 3256965 w 4454369"/>
                  <a:gd name="connsiteY5" fmla="*/ 72473 h 3069914"/>
                  <a:gd name="connsiteX6" fmla="*/ 3923010 w 4454369"/>
                  <a:gd name="connsiteY6" fmla="*/ 72473 h 3069914"/>
                  <a:gd name="connsiteX7" fmla="*/ 4148787 w 4454369"/>
                  <a:gd name="connsiteY7" fmla="*/ 117629 h 3069914"/>
                  <a:gd name="connsiteX8" fmla="*/ 4306832 w 4454369"/>
                  <a:gd name="connsiteY8" fmla="*/ 365984 h 3069914"/>
                  <a:gd name="connsiteX9" fmla="*/ 4306832 w 4454369"/>
                  <a:gd name="connsiteY9" fmla="*/ 1461006 h 3069914"/>
                  <a:gd name="connsiteX10" fmla="*/ 4431010 w 4454369"/>
                  <a:gd name="connsiteY10" fmla="*/ 2375406 h 3069914"/>
                  <a:gd name="connsiteX11" fmla="*/ 4397143 w 4454369"/>
                  <a:gd name="connsiteY11" fmla="*/ 2962429 h 3069914"/>
                  <a:gd name="connsiteX12" fmla="*/ 3877854 w 4454369"/>
                  <a:gd name="connsiteY12" fmla="*/ 2996295 h 3069914"/>
                  <a:gd name="connsiteX13" fmla="*/ 3494032 w 4454369"/>
                  <a:gd name="connsiteY13" fmla="*/ 2973718 h 3069914"/>
                  <a:gd name="connsiteX14" fmla="*/ 2399010 w 4454369"/>
                  <a:gd name="connsiteY14" fmla="*/ 3041451 h 3069914"/>
                  <a:gd name="connsiteX15" fmla="*/ 1631365 w 4454369"/>
                  <a:gd name="connsiteY15" fmla="*/ 2928562 h 3069914"/>
                  <a:gd name="connsiteX16" fmla="*/ 626654 w 4454369"/>
                  <a:gd name="connsiteY16" fmla="*/ 3064029 h 3069914"/>
                  <a:gd name="connsiteX17" fmla="*/ 50921 w 4454369"/>
                  <a:gd name="connsiteY17" fmla="*/ 2973718 h 3069914"/>
                  <a:gd name="connsiteX18" fmla="*/ 28343 w 4454369"/>
                  <a:gd name="connsiteY18" fmla="*/ 2364118 h 3069914"/>
                  <a:gd name="connsiteX19" fmla="*/ 48248 w 4454369"/>
                  <a:gd name="connsiteY19" fmla="*/ 969218 h 3069914"/>
                  <a:gd name="connsiteX0" fmla="*/ 55426 w 4461547"/>
                  <a:gd name="connsiteY0" fmla="*/ 969218 h 3069914"/>
                  <a:gd name="connsiteX1" fmla="*/ 12943 w 4461547"/>
                  <a:gd name="connsiteY1" fmla="*/ 433718 h 3069914"/>
                  <a:gd name="connsiteX2" fmla="*/ 204854 w 4461547"/>
                  <a:gd name="connsiteY2" fmla="*/ 49895 h 3069914"/>
                  <a:gd name="connsiteX3" fmla="*/ 904765 w 4461547"/>
                  <a:gd name="connsiteY3" fmla="*/ 4740 h 3069914"/>
                  <a:gd name="connsiteX4" fmla="*/ 2519077 w 4461547"/>
                  <a:gd name="connsiteY4" fmla="*/ 49895 h 3069914"/>
                  <a:gd name="connsiteX5" fmla="*/ 3264143 w 4461547"/>
                  <a:gd name="connsiteY5" fmla="*/ 72473 h 3069914"/>
                  <a:gd name="connsiteX6" fmla="*/ 3930188 w 4461547"/>
                  <a:gd name="connsiteY6" fmla="*/ 72473 h 3069914"/>
                  <a:gd name="connsiteX7" fmla="*/ 4155965 w 4461547"/>
                  <a:gd name="connsiteY7" fmla="*/ 117629 h 3069914"/>
                  <a:gd name="connsiteX8" fmla="*/ 4314010 w 4461547"/>
                  <a:gd name="connsiteY8" fmla="*/ 365984 h 3069914"/>
                  <a:gd name="connsiteX9" fmla="*/ 4314010 w 4461547"/>
                  <a:gd name="connsiteY9" fmla="*/ 1461006 h 3069914"/>
                  <a:gd name="connsiteX10" fmla="*/ 4438188 w 4461547"/>
                  <a:gd name="connsiteY10" fmla="*/ 2375406 h 3069914"/>
                  <a:gd name="connsiteX11" fmla="*/ 4404321 w 4461547"/>
                  <a:gd name="connsiteY11" fmla="*/ 2962429 h 3069914"/>
                  <a:gd name="connsiteX12" fmla="*/ 3885032 w 4461547"/>
                  <a:gd name="connsiteY12" fmla="*/ 2996295 h 3069914"/>
                  <a:gd name="connsiteX13" fmla="*/ 3501210 w 4461547"/>
                  <a:gd name="connsiteY13" fmla="*/ 2973718 h 3069914"/>
                  <a:gd name="connsiteX14" fmla="*/ 2406188 w 4461547"/>
                  <a:gd name="connsiteY14" fmla="*/ 3041451 h 3069914"/>
                  <a:gd name="connsiteX15" fmla="*/ 1638543 w 4461547"/>
                  <a:gd name="connsiteY15" fmla="*/ 2928562 h 3069914"/>
                  <a:gd name="connsiteX16" fmla="*/ 633832 w 4461547"/>
                  <a:gd name="connsiteY16" fmla="*/ 3064029 h 3069914"/>
                  <a:gd name="connsiteX17" fmla="*/ 58099 w 4461547"/>
                  <a:gd name="connsiteY17" fmla="*/ 2973718 h 3069914"/>
                  <a:gd name="connsiteX18" fmla="*/ 35521 w 4461547"/>
                  <a:gd name="connsiteY18" fmla="*/ 2364118 h 3069914"/>
                  <a:gd name="connsiteX19" fmla="*/ 55426 w 4461547"/>
                  <a:gd name="connsiteY19" fmla="*/ 969218 h 3069914"/>
                  <a:gd name="connsiteX0" fmla="*/ 55426 w 4465539"/>
                  <a:gd name="connsiteY0" fmla="*/ 969218 h 3069914"/>
                  <a:gd name="connsiteX1" fmla="*/ 12943 w 4465539"/>
                  <a:gd name="connsiteY1" fmla="*/ 433718 h 3069914"/>
                  <a:gd name="connsiteX2" fmla="*/ 204854 w 4465539"/>
                  <a:gd name="connsiteY2" fmla="*/ 49895 h 3069914"/>
                  <a:gd name="connsiteX3" fmla="*/ 904765 w 4465539"/>
                  <a:gd name="connsiteY3" fmla="*/ 4740 h 3069914"/>
                  <a:gd name="connsiteX4" fmla="*/ 2519077 w 4465539"/>
                  <a:gd name="connsiteY4" fmla="*/ 49895 h 3069914"/>
                  <a:gd name="connsiteX5" fmla="*/ 3264143 w 4465539"/>
                  <a:gd name="connsiteY5" fmla="*/ 72473 h 3069914"/>
                  <a:gd name="connsiteX6" fmla="*/ 3930188 w 4465539"/>
                  <a:gd name="connsiteY6" fmla="*/ 72473 h 3069914"/>
                  <a:gd name="connsiteX7" fmla="*/ 4155965 w 4465539"/>
                  <a:gd name="connsiteY7" fmla="*/ 117629 h 3069914"/>
                  <a:gd name="connsiteX8" fmla="*/ 4314010 w 4465539"/>
                  <a:gd name="connsiteY8" fmla="*/ 365984 h 3069914"/>
                  <a:gd name="connsiteX9" fmla="*/ 4248948 w 4465539"/>
                  <a:gd name="connsiteY9" fmla="*/ 1461006 h 3069914"/>
                  <a:gd name="connsiteX10" fmla="*/ 4438188 w 4465539"/>
                  <a:gd name="connsiteY10" fmla="*/ 2375406 h 3069914"/>
                  <a:gd name="connsiteX11" fmla="*/ 4404321 w 4465539"/>
                  <a:gd name="connsiteY11" fmla="*/ 2962429 h 3069914"/>
                  <a:gd name="connsiteX12" fmla="*/ 3885032 w 4465539"/>
                  <a:gd name="connsiteY12" fmla="*/ 2996295 h 3069914"/>
                  <a:gd name="connsiteX13" fmla="*/ 3501210 w 4465539"/>
                  <a:gd name="connsiteY13" fmla="*/ 2973718 h 3069914"/>
                  <a:gd name="connsiteX14" fmla="*/ 2406188 w 4465539"/>
                  <a:gd name="connsiteY14" fmla="*/ 3041451 h 3069914"/>
                  <a:gd name="connsiteX15" fmla="*/ 1638543 w 4465539"/>
                  <a:gd name="connsiteY15" fmla="*/ 2928562 h 3069914"/>
                  <a:gd name="connsiteX16" fmla="*/ 633832 w 4465539"/>
                  <a:gd name="connsiteY16" fmla="*/ 3064029 h 3069914"/>
                  <a:gd name="connsiteX17" fmla="*/ 58099 w 4465539"/>
                  <a:gd name="connsiteY17" fmla="*/ 2973718 h 3069914"/>
                  <a:gd name="connsiteX18" fmla="*/ 35521 w 4465539"/>
                  <a:gd name="connsiteY18" fmla="*/ 2364118 h 3069914"/>
                  <a:gd name="connsiteX19" fmla="*/ 55426 w 4465539"/>
                  <a:gd name="connsiteY19" fmla="*/ 969218 h 3069914"/>
                  <a:gd name="connsiteX0" fmla="*/ 55426 w 4465539"/>
                  <a:gd name="connsiteY0" fmla="*/ 973134 h 3073830"/>
                  <a:gd name="connsiteX1" fmla="*/ 12943 w 4465539"/>
                  <a:gd name="connsiteY1" fmla="*/ 437634 h 3073830"/>
                  <a:gd name="connsiteX2" fmla="*/ 204854 w 4465539"/>
                  <a:gd name="connsiteY2" fmla="*/ 53811 h 3073830"/>
                  <a:gd name="connsiteX3" fmla="*/ 904765 w 4465539"/>
                  <a:gd name="connsiteY3" fmla="*/ 8656 h 3073830"/>
                  <a:gd name="connsiteX4" fmla="*/ 2519077 w 4465539"/>
                  <a:gd name="connsiteY4" fmla="*/ 108809 h 3073830"/>
                  <a:gd name="connsiteX5" fmla="*/ 3264143 w 4465539"/>
                  <a:gd name="connsiteY5" fmla="*/ 76389 h 3073830"/>
                  <a:gd name="connsiteX6" fmla="*/ 3930188 w 4465539"/>
                  <a:gd name="connsiteY6" fmla="*/ 76389 h 3073830"/>
                  <a:gd name="connsiteX7" fmla="*/ 4155965 w 4465539"/>
                  <a:gd name="connsiteY7" fmla="*/ 121545 h 3073830"/>
                  <a:gd name="connsiteX8" fmla="*/ 4314010 w 4465539"/>
                  <a:gd name="connsiteY8" fmla="*/ 369900 h 3073830"/>
                  <a:gd name="connsiteX9" fmla="*/ 4248948 w 4465539"/>
                  <a:gd name="connsiteY9" fmla="*/ 1464922 h 3073830"/>
                  <a:gd name="connsiteX10" fmla="*/ 4438188 w 4465539"/>
                  <a:gd name="connsiteY10" fmla="*/ 2379322 h 3073830"/>
                  <a:gd name="connsiteX11" fmla="*/ 4404321 w 4465539"/>
                  <a:gd name="connsiteY11" fmla="*/ 2966345 h 3073830"/>
                  <a:gd name="connsiteX12" fmla="*/ 3885032 w 4465539"/>
                  <a:gd name="connsiteY12" fmla="*/ 3000211 h 3073830"/>
                  <a:gd name="connsiteX13" fmla="*/ 3501210 w 4465539"/>
                  <a:gd name="connsiteY13" fmla="*/ 2977634 h 3073830"/>
                  <a:gd name="connsiteX14" fmla="*/ 2406188 w 4465539"/>
                  <a:gd name="connsiteY14" fmla="*/ 3045367 h 3073830"/>
                  <a:gd name="connsiteX15" fmla="*/ 1638543 w 4465539"/>
                  <a:gd name="connsiteY15" fmla="*/ 2932478 h 3073830"/>
                  <a:gd name="connsiteX16" fmla="*/ 633832 w 4465539"/>
                  <a:gd name="connsiteY16" fmla="*/ 3067945 h 3073830"/>
                  <a:gd name="connsiteX17" fmla="*/ 58099 w 4465539"/>
                  <a:gd name="connsiteY17" fmla="*/ 2977634 h 3073830"/>
                  <a:gd name="connsiteX18" fmla="*/ 35521 w 4465539"/>
                  <a:gd name="connsiteY18" fmla="*/ 2368034 h 3073830"/>
                  <a:gd name="connsiteX19" fmla="*/ 55426 w 4465539"/>
                  <a:gd name="connsiteY19" fmla="*/ 973134 h 307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5539" h="3073830">
                    <a:moveTo>
                      <a:pt x="55426" y="973134"/>
                    </a:moveTo>
                    <a:cubicBezTo>
                      <a:pt x="-2555" y="633068"/>
                      <a:pt x="-11962" y="590855"/>
                      <a:pt x="12943" y="437634"/>
                    </a:cubicBezTo>
                    <a:cubicBezTo>
                      <a:pt x="37848" y="284413"/>
                      <a:pt x="56217" y="125307"/>
                      <a:pt x="204854" y="53811"/>
                    </a:cubicBezTo>
                    <a:cubicBezTo>
                      <a:pt x="353491" y="-17685"/>
                      <a:pt x="519061" y="-510"/>
                      <a:pt x="904765" y="8656"/>
                    </a:cubicBezTo>
                    <a:cubicBezTo>
                      <a:pt x="1290469" y="17822"/>
                      <a:pt x="2519077" y="108809"/>
                      <a:pt x="2519077" y="108809"/>
                    </a:cubicBezTo>
                    <a:lnTo>
                      <a:pt x="3264143" y="76389"/>
                    </a:lnTo>
                    <a:cubicBezTo>
                      <a:pt x="3499328" y="80152"/>
                      <a:pt x="3930188" y="76389"/>
                      <a:pt x="3930188" y="76389"/>
                    </a:cubicBezTo>
                    <a:cubicBezTo>
                      <a:pt x="4078825" y="83915"/>
                      <a:pt x="4091995" y="72627"/>
                      <a:pt x="4155965" y="121545"/>
                    </a:cubicBezTo>
                    <a:cubicBezTo>
                      <a:pt x="4219935" y="170463"/>
                      <a:pt x="4298513" y="146004"/>
                      <a:pt x="4314010" y="369900"/>
                    </a:cubicBezTo>
                    <a:cubicBezTo>
                      <a:pt x="4329507" y="593796"/>
                      <a:pt x="4228252" y="1130018"/>
                      <a:pt x="4248948" y="1464922"/>
                    </a:cubicBezTo>
                    <a:cubicBezTo>
                      <a:pt x="4269644" y="1799826"/>
                      <a:pt x="4412293" y="2129085"/>
                      <a:pt x="4438188" y="2379322"/>
                    </a:cubicBezTo>
                    <a:cubicBezTo>
                      <a:pt x="4464083" y="2629559"/>
                      <a:pt x="4496514" y="2862864"/>
                      <a:pt x="4404321" y="2966345"/>
                    </a:cubicBezTo>
                    <a:cubicBezTo>
                      <a:pt x="4312128" y="3069827"/>
                      <a:pt x="4035550" y="2998330"/>
                      <a:pt x="3885032" y="3000211"/>
                    </a:cubicBezTo>
                    <a:cubicBezTo>
                      <a:pt x="3734514" y="3002092"/>
                      <a:pt x="3747684" y="2970108"/>
                      <a:pt x="3501210" y="2977634"/>
                    </a:cubicBezTo>
                    <a:cubicBezTo>
                      <a:pt x="3254736" y="2985160"/>
                      <a:pt x="2716632" y="3052893"/>
                      <a:pt x="2406188" y="3045367"/>
                    </a:cubicBezTo>
                    <a:cubicBezTo>
                      <a:pt x="2095744" y="3037841"/>
                      <a:pt x="1933936" y="2928715"/>
                      <a:pt x="1638543" y="2932478"/>
                    </a:cubicBezTo>
                    <a:cubicBezTo>
                      <a:pt x="1343150" y="2936241"/>
                      <a:pt x="897239" y="3060419"/>
                      <a:pt x="633832" y="3067945"/>
                    </a:cubicBezTo>
                    <a:cubicBezTo>
                      <a:pt x="370425" y="3075471"/>
                      <a:pt x="157817" y="3094286"/>
                      <a:pt x="58099" y="2977634"/>
                    </a:cubicBezTo>
                    <a:cubicBezTo>
                      <a:pt x="-41619" y="2860982"/>
                      <a:pt x="35967" y="2702117"/>
                      <a:pt x="35521" y="2368034"/>
                    </a:cubicBezTo>
                    <a:cubicBezTo>
                      <a:pt x="35075" y="2033951"/>
                      <a:pt x="113407" y="1313200"/>
                      <a:pt x="55426" y="973134"/>
                    </a:cubicBezTo>
                    <a:close/>
                  </a:path>
                </a:pathLst>
              </a:custGeom>
              <a:solidFill>
                <a:srgbClr val="F9C7C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A7DFB2-1BF4-29CB-3E48-86797CBD52A1}"/>
                  </a:ext>
                </a:extLst>
              </p:cNvPr>
              <p:cNvSpPr/>
              <p:nvPr/>
            </p:nvSpPr>
            <p:spPr>
              <a:xfrm>
                <a:off x="4346688" y="1101512"/>
                <a:ext cx="3949917" cy="2662313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34651 w 4456840"/>
                  <a:gd name="connsiteY0" fmla="*/ 974676 h 3069914"/>
                  <a:gd name="connsiteX1" fmla="*/ 8236 w 4456840"/>
                  <a:gd name="connsiteY1" fmla="*/ 433718 h 3069914"/>
                  <a:gd name="connsiteX2" fmla="*/ 200147 w 4456840"/>
                  <a:gd name="connsiteY2" fmla="*/ 49895 h 3069914"/>
                  <a:gd name="connsiteX3" fmla="*/ 900058 w 4456840"/>
                  <a:gd name="connsiteY3" fmla="*/ 4740 h 3069914"/>
                  <a:gd name="connsiteX4" fmla="*/ 2514370 w 4456840"/>
                  <a:gd name="connsiteY4" fmla="*/ 49895 h 3069914"/>
                  <a:gd name="connsiteX5" fmla="*/ 3259436 w 4456840"/>
                  <a:gd name="connsiteY5" fmla="*/ 72473 h 3069914"/>
                  <a:gd name="connsiteX6" fmla="*/ 3925481 w 4456840"/>
                  <a:gd name="connsiteY6" fmla="*/ 72473 h 3069914"/>
                  <a:gd name="connsiteX7" fmla="*/ 4151258 w 4456840"/>
                  <a:gd name="connsiteY7" fmla="*/ 117629 h 3069914"/>
                  <a:gd name="connsiteX8" fmla="*/ 4309303 w 4456840"/>
                  <a:gd name="connsiteY8" fmla="*/ 365984 h 3069914"/>
                  <a:gd name="connsiteX9" fmla="*/ 4309303 w 4456840"/>
                  <a:gd name="connsiteY9" fmla="*/ 1461006 h 3069914"/>
                  <a:gd name="connsiteX10" fmla="*/ 4433481 w 4456840"/>
                  <a:gd name="connsiteY10" fmla="*/ 2375406 h 3069914"/>
                  <a:gd name="connsiteX11" fmla="*/ 4399614 w 4456840"/>
                  <a:gd name="connsiteY11" fmla="*/ 2962429 h 3069914"/>
                  <a:gd name="connsiteX12" fmla="*/ 3880325 w 4456840"/>
                  <a:gd name="connsiteY12" fmla="*/ 2996295 h 3069914"/>
                  <a:gd name="connsiteX13" fmla="*/ 3496503 w 4456840"/>
                  <a:gd name="connsiteY13" fmla="*/ 2973718 h 3069914"/>
                  <a:gd name="connsiteX14" fmla="*/ 2401481 w 4456840"/>
                  <a:gd name="connsiteY14" fmla="*/ 3041451 h 3069914"/>
                  <a:gd name="connsiteX15" fmla="*/ 1633836 w 4456840"/>
                  <a:gd name="connsiteY15" fmla="*/ 2928562 h 3069914"/>
                  <a:gd name="connsiteX16" fmla="*/ 629125 w 4456840"/>
                  <a:gd name="connsiteY16" fmla="*/ 3064029 h 3069914"/>
                  <a:gd name="connsiteX17" fmla="*/ 53392 w 4456840"/>
                  <a:gd name="connsiteY17" fmla="*/ 2973718 h 3069914"/>
                  <a:gd name="connsiteX18" fmla="*/ 30814 w 4456840"/>
                  <a:gd name="connsiteY18" fmla="*/ 2364118 h 3069914"/>
                  <a:gd name="connsiteX19" fmla="*/ 34651 w 4456840"/>
                  <a:gd name="connsiteY19" fmla="*/ 974676 h 3069914"/>
                  <a:gd name="connsiteX0" fmla="*/ 35618 w 4457807"/>
                  <a:gd name="connsiteY0" fmla="*/ 974676 h 3069914"/>
                  <a:gd name="connsiteX1" fmla="*/ 9203 w 4457807"/>
                  <a:gd name="connsiteY1" fmla="*/ 433718 h 3069914"/>
                  <a:gd name="connsiteX2" fmla="*/ 201114 w 4457807"/>
                  <a:gd name="connsiteY2" fmla="*/ 49895 h 3069914"/>
                  <a:gd name="connsiteX3" fmla="*/ 901025 w 4457807"/>
                  <a:gd name="connsiteY3" fmla="*/ 4740 h 3069914"/>
                  <a:gd name="connsiteX4" fmla="*/ 2515337 w 4457807"/>
                  <a:gd name="connsiteY4" fmla="*/ 49895 h 3069914"/>
                  <a:gd name="connsiteX5" fmla="*/ 3260403 w 4457807"/>
                  <a:gd name="connsiteY5" fmla="*/ 72473 h 3069914"/>
                  <a:gd name="connsiteX6" fmla="*/ 3926448 w 4457807"/>
                  <a:gd name="connsiteY6" fmla="*/ 72473 h 3069914"/>
                  <a:gd name="connsiteX7" fmla="*/ 4152225 w 4457807"/>
                  <a:gd name="connsiteY7" fmla="*/ 117629 h 3069914"/>
                  <a:gd name="connsiteX8" fmla="*/ 4310270 w 4457807"/>
                  <a:gd name="connsiteY8" fmla="*/ 365984 h 3069914"/>
                  <a:gd name="connsiteX9" fmla="*/ 4310270 w 4457807"/>
                  <a:gd name="connsiteY9" fmla="*/ 1461006 h 3069914"/>
                  <a:gd name="connsiteX10" fmla="*/ 4434448 w 4457807"/>
                  <a:gd name="connsiteY10" fmla="*/ 2375406 h 3069914"/>
                  <a:gd name="connsiteX11" fmla="*/ 4400581 w 4457807"/>
                  <a:gd name="connsiteY11" fmla="*/ 2962429 h 3069914"/>
                  <a:gd name="connsiteX12" fmla="*/ 3881292 w 4457807"/>
                  <a:gd name="connsiteY12" fmla="*/ 2996295 h 3069914"/>
                  <a:gd name="connsiteX13" fmla="*/ 3497470 w 4457807"/>
                  <a:gd name="connsiteY13" fmla="*/ 2973718 h 3069914"/>
                  <a:gd name="connsiteX14" fmla="*/ 2402448 w 4457807"/>
                  <a:gd name="connsiteY14" fmla="*/ 3041451 h 3069914"/>
                  <a:gd name="connsiteX15" fmla="*/ 1634803 w 4457807"/>
                  <a:gd name="connsiteY15" fmla="*/ 2928562 h 3069914"/>
                  <a:gd name="connsiteX16" fmla="*/ 630092 w 4457807"/>
                  <a:gd name="connsiteY16" fmla="*/ 3064029 h 3069914"/>
                  <a:gd name="connsiteX17" fmla="*/ 54359 w 4457807"/>
                  <a:gd name="connsiteY17" fmla="*/ 2973718 h 3069914"/>
                  <a:gd name="connsiteX18" fmla="*/ 80774 w 4457807"/>
                  <a:gd name="connsiteY18" fmla="*/ 2375104 h 3069914"/>
                  <a:gd name="connsiteX19" fmla="*/ 35618 w 4457807"/>
                  <a:gd name="connsiteY19" fmla="*/ 974676 h 3069914"/>
                  <a:gd name="connsiteX0" fmla="*/ 35618 w 4461559"/>
                  <a:gd name="connsiteY0" fmla="*/ 974676 h 3069914"/>
                  <a:gd name="connsiteX1" fmla="*/ 9203 w 4461559"/>
                  <a:gd name="connsiteY1" fmla="*/ 433718 h 3069914"/>
                  <a:gd name="connsiteX2" fmla="*/ 201114 w 4461559"/>
                  <a:gd name="connsiteY2" fmla="*/ 49895 h 3069914"/>
                  <a:gd name="connsiteX3" fmla="*/ 901025 w 4461559"/>
                  <a:gd name="connsiteY3" fmla="*/ 4740 h 3069914"/>
                  <a:gd name="connsiteX4" fmla="*/ 2515337 w 4461559"/>
                  <a:gd name="connsiteY4" fmla="*/ 49895 h 3069914"/>
                  <a:gd name="connsiteX5" fmla="*/ 3260403 w 4461559"/>
                  <a:gd name="connsiteY5" fmla="*/ 72473 h 3069914"/>
                  <a:gd name="connsiteX6" fmla="*/ 3926448 w 4461559"/>
                  <a:gd name="connsiteY6" fmla="*/ 72473 h 3069914"/>
                  <a:gd name="connsiteX7" fmla="*/ 4152225 w 4461559"/>
                  <a:gd name="connsiteY7" fmla="*/ 117629 h 3069914"/>
                  <a:gd name="connsiteX8" fmla="*/ 4310270 w 4461559"/>
                  <a:gd name="connsiteY8" fmla="*/ 365984 h 3069914"/>
                  <a:gd name="connsiteX9" fmla="*/ 4249029 w 4461559"/>
                  <a:gd name="connsiteY9" fmla="*/ 1461006 h 3069914"/>
                  <a:gd name="connsiteX10" fmla="*/ 4434448 w 4461559"/>
                  <a:gd name="connsiteY10" fmla="*/ 2375406 h 3069914"/>
                  <a:gd name="connsiteX11" fmla="*/ 4400581 w 4461559"/>
                  <a:gd name="connsiteY11" fmla="*/ 2962429 h 3069914"/>
                  <a:gd name="connsiteX12" fmla="*/ 3881292 w 4461559"/>
                  <a:gd name="connsiteY12" fmla="*/ 2996295 h 3069914"/>
                  <a:gd name="connsiteX13" fmla="*/ 3497470 w 4461559"/>
                  <a:gd name="connsiteY13" fmla="*/ 2973718 h 3069914"/>
                  <a:gd name="connsiteX14" fmla="*/ 2402448 w 4461559"/>
                  <a:gd name="connsiteY14" fmla="*/ 3041451 h 3069914"/>
                  <a:gd name="connsiteX15" fmla="*/ 1634803 w 4461559"/>
                  <a:gd name="connsiteY15" fmla="*/ 2928562 h 3069914"/>
                  <a:gd name="connsiteX16" fmla="*/ 630092 w 4461559"/>
                  <a:gd name="connsiteY16" fmla="*/ 3064029 h 3069914"/>
                  <a:gd name="connsiteX17" fmla="*/ 54359 w 4461559"/>
                  <a:gd name="connsiteY17" fmla="*/ 2973718 h 3069914"/>
                  <a:gd name="connsiteX18" fmla="*/ 80774 w 4461559"/>
                  <a:gd name="connsiteY18" fmla="*/ 2375104 h 3069914"/>
                  <a:gd name="connsiteX19" fmla="*/ 35618 w 4461559"/>
                  <a:gd name="connsiteY19" fmla="*/ 974676 h 3069914"/>
                  <a:gd name="connsiteX0" fmla="*/ 35618 w 4461559"/>
                  <a:gd name="connsiteY0" fmla="*/ 978587 h 3073825"/>
                  <a:gd name="connsiteX1" fmla="*/ 9203 w 4461559"/>
                  <a:gd name="connsiteY1" fmla="*/ 437629 h 3073825"/>
                  <a:gd name="connsiteX2" fmla="*/ 201114 w 4461559"/>
                  <a:gd name="connsiteY2" fmla="*/ 53806 h 3073825"/>
                  <a:gd name="connsiteX3" fmla="*/ 901025 w 4461559"/>
                  <a:gd name="connsiteY3" fmla="*/ 8651 h 3073825"/>
                  <a:gd name="connsiteX4" fmla="*/ 2527585 w 4461559"/>
                  <a:gd name="connsiteY4" fmla="*/ 108737 h 3073825"/>
                  <a:gd name="connsiteX5" fmla="*/ 3260403 w 4461559"/>
                  <a:gd name="connsiteY5" fmla="*/ 76384 h 3073825"/>
                  <a:gd name="connsiteX6" fmla="*/ 3926448 w 4461559"/>
                  <a:gd name="connsiteY6" fmla="*/ 76384 h 3073825"/>
                  <a:gd name="connsiteX7" fmla="*/ 4152225 w 4461559"/>
                  <a:gd name="connsiteY7" fmla="*/ 121540 h 3073825"/>
                  <a:gd name="connsiteX8" fmla="*/ 4310270 w 4461559"/>
                  <a:gd name="connsiteY8" fmla="*/ 369895 h 3073825"/>
                  <a:gd name="connsiteX9" fmla="*/ 4249029 w 4461559"/>
                  <a:gd name="connsiteY9" fmla="*/ 1464917 h 3073825"/>
                  <a:gd name="connsiteX10" fmla="*/ 4434448 w 4461559"/>
                  <a:gd name="connsiteY10" fmla="*/ 2379317 h 3073825"/>
                  <a:gd name="connsiteX11" fmla="*/ 4400581 w 4461559"/>
                  <a:gd name="connsiteY11" fmla="*/ 2966340 h 3073825"/>
                  <a:gd name="connsiteX12" fmla="*/ 3881292 w 4461559"/>
                  <a:gd name="connsiteY12" fmla="*/ 3000206 h 3073825"/>
                  <a:gd name="connsiteX13" fmla="*/ 3497470 w 4461559"/>
                  <a:gd name="connsiteY13" fmla="*/ 2977629 h 3073825"/>
                  <a:gd name="connsiteX14" fmla="*/ 2402448 w 4461559"/>
                  <a:gd name="connsiteY14" fmla="*/ 3045362 h 3073825"/>
                  <a:gd name="connsiteX15" fmla="*/ 1634803 w 4461559"/>
                  <a:gd name="connsiteY15" fmla="*/ 2932473 h 3073825"/>
                  <a:gd name="connsiteX16" fmla="*/ 630092 w 4461559"/>
                  <a:gd name="connsiteY16" fmla="*/ 3067940 h 3073825"/>
                  <a:gd name="connsiteX17" fmla="*/ 54359 w 4461559"/>
                  <a:gd name="connsiteY17" fmla="*/ 2977629 h 3073825"/>
                  <a:gd name="connsiteX18" fmla="*/ 80774 w 4461559"/>
                  <a:gd name="connsiteY18" fmla="*/ 2379015 h 3073825"/>
                  <a:gd name="connsiteX19" fmla="*/ 35618 w 4461559"/>
                  <a:gd name="connsiteY19" fmla="*/ 978587 h 307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1559" h="3073825">
                    <a:moveTo>
                      <a:pt x="35618" y="978587"/>
                    </a:moveTo>
                    <a:cubicBezTo>
                      <a:pt x="23690" y="655023"/>
                      <a:pt x="-18380" y="591759"/>
                      <a:pt x="9203" y="437629"/>
                    </a:cubicBezTo>
                    <a:cubicBezTo>
                      <a:pt x="36786" y="283499"/>
                      <a:pt x="52477" y="125302"/>
                      <a:pt x="201114" y="53806"/>
                    </a:cubicBezTo>
                    <a:cubicBezTo>
                      <a:pt x="349751" y="-17690"/>
                      <a:pt x="513280" y="-504"/>
                      <a:pt x="901025" y="8651"/>
                    </a:cubicBezTo>
                    <a:cubicBezTo>
                      <a:pt x="1288770" y="17806"/>
                      <a:pt x="2527585" y="108737"/>
                      <a:pt x="2527585" y="108737"/>
                    </a:cubicBezTo>
                    <a:lnTo>
                      <a:pt x="3260403" y="76384"/>
                    </a:lnTo>
                    <a:cubicBezTo>
                      <a:pt x="3495588" y="80147"/>
                      <a:pt x="3926448" y="76384"/>
                      <a:pt x="3926448" y="76384"/>
                    </a:cubicBezTo>
                    <a:cubicBezTo>
                      <a:pt x="4075085" y="83910"/>
                      <a:pt x="4088255" y="72622"/>
                      <a:pt x="4152225" y="121540"/>
                    </a:cubicBezTo>
                    <a:cubicBezTo>
                      <a:pt x="4216195" y="170458"/>
                      <a:pt x="4294136" y="145999"/>
                      <a:pt x="4310270" y="369895"/>
                    </a:cubicBezTo>
                    <a:cubicBezTo>
                      <a:pt x="4326404" y="593791"/>
                      <a:pt x="4228333" y="1130013"/>
                      <a:pt x="4249029" y="1464917"/>
                    </a:cubicBezTo>
                    <a:cubicBezTo>
                      <a:pt x="4269725" y="1799821"/>
                      <a:pt x="4409189" y="2129080"/>
                      <a:pt x="4434448" y="2379317"/>
                    </a:cubicBezTo>
                    <a:cubicBezTo>
                      <a:pt x="4459707" y="2629554"/>
                      <a:pt x="4492774" y="2862859"/>
                      <a:pt x="4400581" y="2966340"/>
                    </a:cubicBezTo>
                    <a:cubicBezTo>
                      <a:pt x="4308388" y="3069822"/>
                      <a:pt x="4031810" y="2998325"/>
                      <a:pt x="3881292" y="3000206"/>
                    </a:cubicBezTo>
                    <a:cubicBezTo>
                      <a:pt x="3730774" y="3002087"/>
                      <a:pt x="3743944" y="2970103"/>
                      <a:pt x="3497470" y="2977629"/>
                    </a:cubicBezTo>
                    <a:cubicBezTo>
                      <a:pt x="3250996" y="2985155"/>
                      <a:pt x="2712892" y="3052888"/>
                      <a:pt x="2402448" y="3045362"/>
                    </a:cubicBezTo>
                    <a:cubicBezTo>
                      <a:pt x="2092004" y="3037836"/>
                      <a:pt x="1930196" y="2928710"/>
                      <a:pt x="1634803" y="2932473"/>
                    </a:cubicBezTo>
                    <a:cubicBezTo>
                      <a:pt x="1339410" y="2936236"/>
                      <a:pt x="893499" y="3060414"/>
                      <a:pt x="630092" y="3067940"/>
                    </a:cubicBezTo>
                    <a:cubicBezTo>
                      <a:pt x="366685" y="3075466"/>
                      <a:pt x="154077" y="3094281"/>
                      <a:pt x="54359" y="2977629"/>
                    </a:cubicBezTo>
                    <a:cubicBezTo>
                      <a:pt x="-45359" y="2860977"/>
                      <a:pt x="83898" y="2712189"/>
                      <a:pt x="80774" y="2379015"/>
                    </a:cubicBezTo>
                    <a:cubicBezTo>
                      <a:pt x="77650" y="2045841"/>
                      <a:pt x="47546" y="1302151"/>
                      <a:pt x="35618" y="978587"/>
                    </a:cubicBezTo>
                    <a:close/>
                  </a:path>
                </a:pathLst>
              </a:custGeom>
              <a:solidFill>
                <a:srgbClr val="98C3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3385F4-2E9C-DCE8-C6FF-7B3AF1C49A31}"/>
                  </a:ext>
                </a:extLst>
              </p:cNvPr>
              <p:cNvSpPr/>
              <p:nvPr/>
            </p:nvSpPr>
            <p:spPr>
              <a:xfrm>
                <a:off x="4525352" y="1233850"/>
                <a:ext cx="3545830" cy="2355814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65668 w 4455146"/>
                  <a:gd name="connsiteY0" fmla="*/ 941718 h 3069914"/>
                  <a:gd name="connsiteX1" fmla="*/ 6542 w 4455146"/>
                  <a:gd name="connsiteY1" fmla="*/ 433718 h 3069914"/>
                  <a:gd name="connsiteX2" fmla="*/ 198453 w 4455146"/>
                  <a:gd name="connsiteY2" fmla="*/ 49895 h 3069914"/>
                  <a:gd name="connsiteX3" fmla="*/ 898364 w 4455146"/>
                  <a:gd name="connsiteY3" fmla="*/ 4740 h 3069914"/>
                  <a:gd name="connsiteX4" fmla="*/ 2512676 w 4455146"/>
                  <a:gd name="connsiteY4" fmla="*/ 49895 h 3069914"/>
                  <a:gd name="connsiteX5" fmla="*/ 3257742 w 4455146"/>
                  <a:gd name="connsiteY5" fmla="*/ 72473 h 3069914"/>
                  <a:gd name="connsiteX6" fmla="*/ 3923787 w 4455146"/>
                  <a:gd name="connsiteY6" fmla="*/ 72473 h 3069914"/>
                  <a:gd name="connsiteX7" fmla="*/ 4149564 w 4455146"/>
                  <a:gd name="connsiteY7" fmla="*/ 117629 h 3069914"/>
                  <a:gd name="connsiteX8" fmla="*/ 4307609 w 4455146"/>
                  <a:gd name="connsiteY8" fmla="*/ 365984 h 3069914"/>
                  <a:gd name="connsiteX9" fmla="*/ 4307609 w 4455146"/>
                  <a:gd name="connsiteY9" fmla="*/ 1461006 h 3069914"/>
                  <a:gd name="connsiteX10" fmla="*/ 4431787 w 4455146"/>
                  <a:gd name="connsiteY10" fmla="*/ 2375406 h 3069914"/>
                  <a:gd name="connsiteX11" fmla="*/ 4397920 w 4455146"/>
                  <a:gd name="connsiteY11" fmla="*/ 2962429 h 3069914"/>
                  <a:gd name="connsiteX12" fmla="*/ 3878631 w 4455146"/>
                  <a:gd name="connsiteY12" fmla="*/ 2996295 h 3069914"/>
                  <a:gd name="connsiteX13" fmla="*/ 3494809 w 4455146"/>
                  <a:gd name="connsiteY13" fmla="*/ 2973718 h 3069914"/>
                  <a:gd name="connsiteX14" fmla="*/ 2399787 w 4455146"/>
                  <a:gd name="connsiteY14" fmla="*/ 3041451 h 3069914"/>
                  <a:gd name="connsiteX15" fmla="*/ 1632142 w 4455146"/>
                  <a:gd name="connsiteY15" fmla="*/ 2928562 h 3069914"/>
                  <a:gd name="connsiteX16" fmla="*/ 627431 w 4455146"/>
                  <a:gd name="connsiteY16" fmla="*/ 3064029 h 3069914"/>
                  <a:gd name="connsiteX17" fmla="*/ 51698 w 4455146"/>
                  <a:gd name="connsiteY17" fmla="*/ 2973718 h 3069914"/>
                  <a:gd name="connsiteX18" fmla="*/ 29120 w 4455146"/>
                  <a:gd name="connsiteY18" fmla="*/ 2364118 h 3069914"/>
                  <a:gd name="connsiteX19" fmla="*/ 65668 w 4455146"/>
                  <a:gd name="connsiteY19" fmla="*/ 941718 h 3069914"/>
                  <a:gd name="connsiteX0" fmla="*/ 63391 w 4452869"/>
                  <a:gd name="connsiteY0" fmla="*/ 941718 h 3069914"/>
                  <a:gd name="connsiteX1" fmla="*/ 4265 w 4452869"/>
                  <a:gd name="connsiteY1" fmla="*/ 433718 h 3069914"/>
                  <a:gd name="connsiteX2" fmla="*/ 196176 w 4452869"/>
                  <a:gd name="connsiteY2" fmla="*/ 49895 h 3069914"/>
                  <a:gd name="connsiteX3" fmla="*/ 896087 w 4452869"/>
                  <a:gd name="connsiteY3" fmla="*/ 4740 h 3069914"/>
                  <a:gd name="connsiteX4" fmla="*/ 2510399 w 4452869"/>
                  <a:gd name="connsiteY4" fmla="*/ 49895 h 3069914"/>
                  <a:gd name="connsiteX5" fmla="*/ 3255465 w 4452869"/>
                  <a:gd name="connsiteY5" fmla="*/ 72473 h 3069914"/>
                  <a:gd name="connsiteX6" fmla="*/ 3921510 w 4452869"/>
                  <a:gd name="connsiteY6" fmla="*/ 72473 h 3069914"/>
                  <a:gd name="connsiteX7" fmla="*/ 4147287 w 4452869"/>
                  <a:gd name="connsiteY7" fmla="*/ 117629 h 3069914"/>
                  <a:gd name="connsiteX8" fmla="*/ 4305332 w 4452869"/>
                  <a:gd name="connsiteY8" fmla="*/ 365984 h 3069914"/>
                  <a:gd name="connsiteX9" fmla="*/ 4305332 w 4452869"/>
                  <a:gd name="connsiteY9" fmla="*/ 1461006 h 3069914"/>
                  <a:gd name="connsiteX10" fmla="*/ 4429510 w 4452869"/>
                  <a:gd name="connsiteY10" fmla="*/ 2375406 h 3069914"/>
                  <a:gd name="connsiteX11" fmla="*/ 4395643 w 4452869"/>
                  <a:gd name="connsiteY11" fmla="*/ 2962429 h 3069914"/>
                  <a:gd name="connsiteX12" fmla="*/ 3876354 w 4452869"/>
                  <a:gd name="connsiteY12" fmla="*/ 2996295 h 3069914"/>
                  <a:gd name="connsiteX13" fmla="*/ 3492532 w 4452869"/>
                  <a:gd name="connsiteY13" fmla="*/ 2973718 h 3069914"/>
                  <a:gd name="connsiteX14" fmla="*/ 2397510 w 4452869"/>
                  <a:gd name="connsiteY14" fmla="*/ 3041451 h 3069914"/>
                  <a:gd name="connsiteX15" fmla="*/ 1629865 w 4452869"/>
                  <a:gd name="connsiteY15" fmla="*/ 2928562 h 3069914"/>
                  <a:gd name="connsiteX16" fmla="*/ 625154 w 4452869"/>
                  <a:gd name="connsiteY16" fmla="*/ 3064029 h 3069914"/>
                  <a:gd name="connsiteX17" fmla="*/ 49421 w 4452869"/>
                  <a:gd name="connsiteY17" fmla="*/ 2973718 h 3069914"/>
                  <a:gd name="connsiteX18" fmla="*/ 67695 w 4452869"/>
                  <a:gd name="connsiteY18" fmla="*/ 2376746 h 3069914"/>
                  <a:gd name="connsiteX19" fmla="*/ 63391 w 4452869"/>
                  <a:gd name="connsiteY19" fmla="*/ 941718 h 3069914"/>
                  <a:gd name="connsiteX0" fmla="*/ 63391 w 4452869"/>
                  <a:gd name="connsiteY0" fmla="*/ 946220 h 3074416"/>
                  <a:gd name="connsiteX1" fmla="*/ 4265 w 4452869"/>
                  <a:gd name="connsiteY1" fmla="*/ 438220 h 3074416"/>
                  <a:gd name="connsiteX2" fmla="*/ 196176 w 4452869"/>
                  <a:gd name="connsiteY2" fmla="*/ 54397 h 3074416"/>
                  <a:gd name="connsiteX3" fmla="*/ 896087 w 4452869"/>
                  <a:gd name="connsiteY3" fmla="*/ 9242 h 3074416"/>
                  <a:gd name="connsiteX4" fmla="*/ 2524017 w 4452869"/>
                  <a:gd name="connsiteY4" fmla="*/ 117543 h 3074416"/>
                  <a:gd name="connsiteX5" fmla="*/ 3255465 w 4452869"/>
                  <a:gd name="connsiteY5" fmla="*/ 76975 h 3074416"/>
                  <a:gd name="connsiteX6" fmla="*/ 3921510 w 4452869"/>
                  <a:gd name="connsiteY6" fmla="*/ 76975 h 3074416"/>
                  <a:gd name="connsiteX7" fmla="*/ 4147287 w 4452869"/>
                  <a:gd name="connsiteY7" fmla="*/ 122131 h 3074416"/>
                  <a:gd name="connsiteX8" fmla="*/ 4305332 w 4452869"/>
                  <a:gd name="connsiteY8" fmla="*/ 370486 h 3074416"/>
                  <a:gd name="connsiteX9" fmla="*/ 4305332 w 4452869"/>
                  <a:gd name="connsiteY9" fmla="*/ 1465508 h 3074416"/>
                  <a:gd name="connsiteX10" fmla="*/ 4429510 w 4452869"/>
                  <a:gd name="connsiteY10" fmla="*/ 2379908 h 3074416"/>
                  <a:gd name="connsiteX11" fmla="*/ 4395643 w 4452869"/>
                  <a:gd name="connsiteY11" fmla="*/ 2966931 h 3074416"/>
                  <a:gd name="connsiteX12" fmla="*/ 3876354 w 4452869"/>
                  <a:gd name="connsiteY12" fmla="*/ 3000797 h 3074416"/>
                  <a:gd name="connsiteX13" fmla="*/ 3492532 w 4452869"/>
                  <a:gd name="connsiteY13" fmla="*/ 2978220 h 3074416"/>
                  <a:gd name="connsiteX14" fmla="*/ 2397510 w 4452869"/>
                  <a:gd name="connsiteY14" fmla="*/ 3045953 h 3074416"/>
                  <a:gd name="connsiteX15" fmla="*/ 1629865 w 4452869"/>
                  <a:gd name="connsiteY15" fmla="*/ 2933064 h 3074416"/>
                  <a:gd name="connsiteX16" fmla="*/ 625154 w 4452869"/>
                  <a:gd name="connsiteY16" fmla="*/ 3068531 h 3074416"/>
                  <a:gd name="connsiteX17" fmla="*/ 49421 w 4452869"/>
                  <a:gd name="connsiteY17" fmla="*/ 2978220 h 3074416"/>
                  <a:gd name="connsiteX18" fmla="*/ 67695 w 4452869"/>
                  <a:gd name="connsiteY18" fmla="*/ 2381248 h 3074416"/>
                  <a:gd name="connsiteX19" fmla="*/ 63391 w 4452869"/>
                  <a:gd name="connsiteY19" fmla="*/ 946220 h 307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52869" h="3074416">
                    <a:moveTo>
                      <a:pt x="63391" y="946220"/>
                    </a:moveTo>
                    <a:cubicBezTo>
                      <a:pt x="52819" y="622382"/>
                      <a:pt x="-17866" y="586857"/>
                      <a:pt x="4265" y="438220"/>
                    </a:cubicBezTo>
                    <a:cubicBezTo>
                      <a:pt x="26396" y="289583"/>
                      <a:pt x="47539" y="125893"/>
                      <a:pt x="196176" y="54397"/>
                    </a:cubicBezTo>
                    <a:cubicBezTo>
                      <a:pt x="344813" y="-17099"/>
                      <a:pt x="508114" y="-1282"/>
                      <a:pt x="896087" y="9242"/>
                    </a:cubicBezTo>
                    <a:cubicBezTo>
                      <a:pt x="1284060" y="19766"/>
                      <a:pt x="2524017" y="117543"/>
                      <a:pt x="2524017" y="117543"/>
                    </a:cubicBezTo>
                    <a:lnTo>
                      <a:pt x="3255465" y="76975"/>
                    </a:lnTo>
                    <a:cubicBezTo>
                      <a:pt x="3490650" y="80738"/>
                      <a:pt x="3921510" y="76975"/>
                      <a:pt x="3921510" y="76975"/>
                    </a:cubicBezTo>
                    <a:cubicBezTo>
                      <a:pt x="4070147" y="84501"/>
                      <a:pt x="4083317" y="73213"/>
                      <a:pt x="4147287" y="122131"/>
                    </a:cubicBezTo>
                    <a:cubicBezTo>
                      <a:pt x="4211257" y="171049"/>
                      <a:pt x="4278991" y="146590"/>
                      <a:pt x="4305332" y="370486"/>
                    </a:cubicBezTo>
                    <a:cubicBezTo>
                      <a:pt x="4331673" y="594382"/>
                      <a:pt x="4284636" y="1130604"/>
                      <a:pt x="4305332" y="1465508"/>
                    </a:cubicBezTo>
                    <a:cubicBezTo>
                      <a:pt x="4326028" y="1800412"/>
                      <a:pt x="4414458" y="2129671"/>
                      <a:pt x="4429510" y="2379908"/>
                    </a:cubicBezTo>
                    <a:cubicBezTo>
                      <a:pt x="4444562" y="2630145"/>
                      <a:pt x="4487836" y="2863450"/>
                      <a:pt x="4395643" y="2966931"/>
                    </a:cubicBezTo>
                    <a:cubicBezTo>
                      <a:pt x="4303450" y="3070413"/>
                      <a:pt x="4026872" y="2998916"/>
                      <a:pt x="3876354" y="3000797"/>
                    </a:cubicBezTo>
                    <a:cubicBezTo>
                      <a:pt x="3725836" y="3002678"/>
                      <a:pt x="3739006" y="2970694"/>
                      <a:pt x="3492532" y="2978220"/>
                    </a:cubicBezTo>
                    <a:cubicBezTo>
                      <a:pt x="3246058" y="2985746"/>
                      <a:pt x="2707954" y="3053479"/>
                      <a:pt x="2397510" y="3045953"/>
                    </a:cubicBezTo>
                    <a:cubicBezTo>
                      <a:pt x="2087066" y="3038427"/>
                      <a:pt x="1925258" y="2929301"/>
                      <a:pt x="1629865" y="2933064"/>
                    </a:cubicBezTo>
                    <a:cubicBezTo>
                      <a:pt x="1334472" y="2936827"/>
                      <a:pt x="888561" y="3061005"/>
                      <a:pt x="625154" y="3068531"/>
                    </a:cubicBezTo>
                    <a:cubicBezTo>
                      <a:pt x="361747" y="3076057"/>
                      <a:pt x="149139" y="3094872"/>
                      <a:pt x="49421" y="2978220"/>
                    </a:cubicBezTo>
                    <a:cubicBezTo>
                      <a:pt x="-50297" y="2861568"/>
                      <a:pt x="65367" y="2719915"/>
                      <a:pt x="67695" y="2381248"/>
                    </a:cubicBezTo>
                    <a:cubicBezTo>
                      <a:pt x="70023" y="2042581"/>
                      <a:pt x="73963" y="1270058"/>
                      <a:pt x="63391" y="9462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D22381-E0FF-9175-FF72-914106A5023E}"/>
                </a:ext>
              </a:extLst>
            </p:cNvPr>
            <p:cNvGrpSpPr/>
            <p:nvPr/>
          </p:nvGrpSpPr>
          <p:grpSpPr>
            <a:xfrm>
              <a:off x="4095437" y="1377176"/>
              <a:ext cx="3748448" cy="2641079"/>
              <a:chOff x="3555029" y="1369574"/>
              <a:chExt cx="3748448" cy="2641079"/>
            </a:xfrm>
          </p:grpSpPr>
          <p:sp>
            <p:nvSpPr>
              <p:cNvPr id="20" name="Google Shape;1768;p43">
                <a:extLst>
                  <a:ext uri="{FF2B5EF4-FFF2-40B4-BE49-F238E27FC236}">
                    <a16:creationId xmlns:a16="http://schemas.microsoft.com/office/drawing/2014/main" id="{CD68DDDB-6EF2-5BBA-0FF0-7BE9185B5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2698" y="136957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i     k     e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86799B59-4F10-FE54-0FB8-852D3136C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475" y="192159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a    c    u     p     p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AF496F29-D7BB-B459-462F-84B2448A6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644" y="248070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a    l      l 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3" name="Google Shape;1768;p43">
                <a:extLst>
                  <a:ext uri="{FF2B5EF4-FFF2-40B4-BE49-F238E27FC236}">
                    <a16:creationId xmlns:a16="http://schemas.microsoft.com/office/drawing/2014/main" id="{BC427180-5CCE-1C41-3EBB-6151BAD56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975" y="303272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c    a    r     t     a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Google Shape;1768;p43">
                <a:extLst>
                  <a:ext uri="{FF2B5EF4-FFF2-40B4-BE49-F238E27FC236}">
                    <a16:creationId xmlns:a16="http://schemas.microsoft.com/office/drawing/2014/main" id="{BA21A3DC-858F-8A94-2F82-320F86307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029" y="3611492"/>
                <a:ext cx="3748448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o    o     k    t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FB4B52D-E459-04BB-7897-A42F5F7B8C63}"/>
              </a:ext>
            </a:extLst>
          </p:cNvPr>
          <p:cNvSpPr/>
          <p:nvPr/>
        </p:nvSpPr>
        <p:spPr>
          <a:xfrm>
            <a:off x="4040980" y="3613260"/>
            <a:ext cx="2461420" cy="551751"/>
          </a:xfrm>
          <a:custGeom>
            <a:avLst/>
            <a:gdLst>
              <a:gd name="connsiteX0" fmla="*/ 115022 w 2637294"/>
              <a:gd name="connsiteY0" fmla="*/ 103050 h 551751"/>
              <a:gd name="connsiteX1" fmla="*/ 329511 w 2637294"/>
              <a:gd name="connsiteY1" fmla="*/ 12739 h 551751"/>
              <a:gd name="connsiteX2" fmla="*/ 1514844 w 2637294"/>
              <a:gd name="connsiteY2" fmla="*/ 12739 h 551751"/>
              <a:gd name="connsiteX3" fmla="*/ 2530844 w 2637294"/>
              <a:gd name="connsiteY3" fmla="*/ 125628 h 551751"/>
              <a:gd name="connsiteX4" fmla="*/ 2429244 w 2637294"/>
              <a:gd name="connsiteY4" fmla="*/ 520739 h 551751"/>
              <a:gd name="connsiteX5" fmla="*/ 961688 w 2637294"/>
              <a:gd name="connsiteY5" fmla="*/ 520739 h 551751"/>
              <a:gd name="connsiteX6" fmla="*/ 58577 w 2637294"/>
              <a:gd name="connsiteY6" fmla="*/ 475583 h 551751"/>
              <a:gd name="connsiteX7" fmla="*/ 115022 w 2637294"/>
              <a:gd name="connsiteY7" fmla="*/ 103050 h 55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294" h="551751">
                <a:moveTo>
                  <a:pt x="115022" y="103050"/>
                </a:moveTo>
                <a:cubicBezTo>
                  <a:pt x="160178" y="25909"/>
                  <a:pt x="96207" y="27791"/>
                  <a:pt x="329511" y="12739"/>
                </a:cubicBezTo>
                <a:cubicBezTo>
                  <a:pt x="562815" y="-2313"/>
                  <a:pt x="1147955" y="-6076"/>
                  <a:pt x="1514844" y="12739"/>
                </a:cubicBezTo>
                <a:cubicBezTo>
                  <a:pt x="1881733" y="31554"/>
                  <a:pt x="2378444" y="40961"/>
                  <a:pt x="2530844" y="125628"/>
                </a:cubicBezTo>
                <a:cubicBezTo>
                  <a:pt x="2683244" y="210295"/>
                  <a:pt x="2690770" y="454887"/>
                  <a:pt x="2429244" y="520739"/>
                </a:cubicBezTo>
                <a:cubicBezTo>
                  <a:pt x="2167718" y="586591"/>
                  <a:pt x="1356799" y="528265"/>
                  <a:pt x="961688" y="520739"/>
                </a:cubicBezTo>
                <a:cubicBezTo>
                  <a:pt x="566577" y="513213"/>
                  <a:pt x="199688" y="548961"/>
                  <a:pt x="58577" y="475583"/>
                </a:cubicBezTo>
                <a:cubicBezTo>
                  <a:pt x="-82534" y="402205"/>
                  <a:pt x="69866" y="180191"/>
                  <a:pt x="115022" y="10305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ACF79-0D9B-8E0D-DC2B-180905BAA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" r="3632"/>
          <a:stretch/>
        </p:blipFill>
        <p:spPr>
          <a:xfrm rot="597074">
            <a:off x="1207908" y="1573388"/>
            <a:ext cx="1699428" cy="25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ADE3BEE-6585-13B6-4BE2-660BEB496E19}"/>
              </a:ext>
            </a:extLst>
          </p:cNvPr>
          <p:cNvGrpSpPr/>
          <p:nvPr/>
        </p:nvGrpSpPr>
        <p:grpSpPr>
          <a:xfrm>
            <a:off x="3370375" y="1000901"/>
            <a:ext cx="4648891" cy="3785588"/>
            <a:chOff x="3370375" y="1000901"/>
            <a:chExt cx="4648891" cy="3785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019057-53AD-FC1D-AB17-8E50AB4D229D}"/>
                </a:ext>
              </a:extLst>
            </p:cNvPr>
            <p:cNvGrpSpPr/>
            <p:nvPr/>
          </p:nvGrpSpPr>
          <p:grpSpPr>
            <a:xfrm>
              <a:off x="3370375" y="1000901"/>
              <a:ext cx="4648891" cy="3785588"/>
              <a:chOff x="4130079" y="928322"/>
              <a:chExt cx="4465539" cy="30738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2FADED-FED9-3BB3-EBC5-8E6F077449C7}"/>
                  </a:ext>
                </a:extLst>
              </p:cNvPr>
              <p:cNvSpPr/>
              <p:nvPr/>
            </p:nvSpPr>
            <p:spPr>
              <a:xfrm>
                <a:off x="4130079" y="928322"/>
                <a:ext cx="4465539" cy="3073830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48248 w 4454369"/>
                  <a:gd name="connsiteY0" fmla="*/ 969218 h 3069914"/>
                  <a:gd name="connsiteX1" fmla="*/ 5765 w 4454369"/>
                  <a:gd name="connsiteY1" fmla="*/ 433718 h 3069914"/>
                  <a:gd name="connsiteX2" fmla="*/ 197676 w 4454369"/>
                  <a:gd name="connsiteY2" fmla="*/ 49895 h 3069914"/>
                  <a:gd name="connsiteX3" fmla="*/ 897587 w 4454369"/>
                  <a:gd name="connsiteY3" fmla="*/ 4740 h 3069914"/>
                  <a:gd name="connsiteX4" fmla="*/ 2511899 w 4454369"/>
                  <a:gd name="connsiteY4" fmla="*/ 49895 h 3069914"/>
                  <a:gd name="connsiteX5" fmla="*/ 3256965 w 4454369"/>
                  <a:gd name="connsiteY5" fmla="*/ 72473 h 3069914"/>
                  <a:gd name="connsiteX6" fmla="*/ 3923010 w 4454369"/>
                  <a:gd name="connsiteY6" fmla="*/ 72473 h 3069914"/>
                  <a:gd name="connsiteX7" fmla="*/ 4148787 w 4454369"/>
                  <a:gd name="connsiteY7" fmla="*/ 117629 h 3069914"/>
                  <a:gd name="connsiteX8" fmla="*/ 4306832 w 4454369"/>
                  <a:gd name="connsiteY8" fmla="*/ 365984 h 3069914"/>
                  <a:gd name="connsiteX9" fmla="*/ 4306832 w 4454369"/>
                  <a:gd name="connsiteY9" fmla="*/ 1461006 h 3069914"/>
                  <a:gd name="connsiteX10" fmla="*/ 4431010 w 4454369"/>
                  <a:gd name="connsiteY10" fmla="*/ 2375406 h 3069914"/>
                  <a:gd name="connsiteX11" fmla="*/ 4397143 w 4454369"/>
                  <a:gd name="connsiteY11" fmla="*/ 2962429 h 3069914"/>
                  <a:gd name="connsiteX12" fmla="*/ 3877854 w 4454369"/>
                  <a:gd name="connsiteY12" fmla="*/ 2996295 h 3069914"/>
                  <a:gd name="connsiteX13" fmla="*/ 3494032 w 4454369"/>
                  <a:gd name="connsiteY13" fmla="*/ 2973718 h 3069914"/>
                  <a:gd name="connsiteX14" fmla="*/ 2399010 w 4454369"/>
                  <a:gd name="connsiteY14" fmla="*/ 3041451 h 3069914"/>
                  <a:gd name="connsiteX15" fmla="*/ 1631365 w 4454369"/>
                  <a:gd name="connsiteY15" fmla="*/ 2928562 h 3069914"/>
                  <a:gd name="connsiteX16" fmla="*/ 626654 w 4454369"/>
                  <a:gd name="connsiteY16" fmla="*/ 3064029 h 3069914"/>
                  <a:gd name="connsiteX17" fmla="*/ 50921 w 4454369"/>
                  <a:gd name="connsiteY17" fmla="*/ 2973718 h 3069914"/>
                  <a:gd name="connsiteX18" fmla="*/ 28343 w 4454369"/>
                  <a:gd name="connsiteY18" fmla="*/ 2364118 h 3069914"/>
                  <a:gd name="connsiteX19" fmla="*/ 48248 w 4454369"/>
                  <a:gd name="connsiteY19" fmla="*/ 969218 h 3069914"/>
                  <a:gd name="connsiteX0" fmla="*/ 55426 w 4461547"/>
                  <a:gd name="connsiteY0" fmla="*/ 969218 h 3069914"/>
                  <a:gd name="connsiteX1" fmla="*/ 12943 w 4461547"/>
                  <a:gd name="connsiteY1" fmla="*/ 433718 h 3069914"/>
                  <a:gd name="connsiteX2" fmla="*/ 204854 w 4461547"/>
                  <a:gd name="connsiteY2" fmla="*/ 49895 h 3069914"/>
                  <a:gd name="connsiteX3" fmla="*/ 904765 w 4461547"/>
                  <a:gd name="connsiteY3" fmla="*/ 4740 h 3069914"/>
                  <a:gd name="connsiteX4" fmla="*/ 2519077 w 4461547"/>
                  <a:gd name="connsiteY4" fmla="*/ 49895 h 3069914"/>
                  <a:gd name="connsiteX5" fmla="*/ 3264143 w 4461547"/>
                  <a:gd name="connsiteY5" fmla="*/ 72473 h 3069914"/>
                  <a:gd name="connsiteX6" fmla="*/ 3930188 w 4461547"/>
                  <a:gd name="connsiteY6" fmla="*/ 72473 h 3069914"/>
                  <a:gd name="connsiteX7" fmla="*/ 4155965 w 4461547"/>
                  <a:gd name="connsiteY7" fmla="*/ 117629 h 3069914"/>
                  <a:gd name="connsiteX8" fmla="*/ 4314010 w 4461547"/>
                  <a:gd name="connsiteY8" fmla="*/ 365984 h 3069914"/>
                  <a:gd name="connsiteX9" fmla="*/ 4314010 w 4461547"/>
                  <a:gd name="connsiteY9" fmla="*/ 1461006 h 3069914"/>
                  <a:gd name="connsiteX10" fmla="*/ 4438188 w 4461547"/>
                  <a:gd name="connsiteY10" fmla="*/ 2375406 h 3069914"/>
                  <a:gd name="connsiteX11" fmla="*/ 4404321 w 4461547"/>
                  <a:gd name="connsiteY11" fmla="*/ 2962429 h 3069914"/>
                  <a:gd name="connsiteX12" fmla="*/ 3885032 w 4461547"/>
                  <a:gd name="connsiteY12" fmla="*/ 2996295 h 3069914"/>
                  <a:gd name="connsiteX13" fmla="*/ 3501210 w 4461547"/>
                  <a:gd name="connsiteY13" fmla="*/ 2973718 h 3069914"/>
                  <a:gd name="connsiteX14" fmla="*/ 2406188 w 4461547"/>
                  <a:gd name="connsiteY14" fmla="*/ 3041451 h 3069914"/>
                  <a:gd name="connsiteX15" fmla="*/ 1638543 w 4461547"/>
                  <a:gd name="connsiteY15" fmla="*/ 2928562 h 3069914"/>
                  <a:gd name="connsiteX16" fmla="*/ 633832 w 4461547"/>
                  <a:gd name="connsiteY16" fmla="*/ 3064029 h 3069914"/>
                  <a:gd name="connsiteX17" fmla="*/ 58099 w 4461547"/>
                  <a:gd name="connsiteY17" fmla="*/ 2973718 h 3069914"/>
                  <a:gd name="connsiteX18" fmla="*/ 35521 w 4461547"/>
                  <a:gd name="connsiteY18" fmla="*/ 2364118 h 3069914"/>
                  <a:gd name="connsiteX19" fmla="*/ 55426 w 4461547"/>
                  <a:gd name="connsiteY19" fmla="*/ 969218 h 3069914"/>
                  <a:gd name="connsiteX0" fmla="*/ 55426 w 4465539"/>
                  <a:gd name="connsiteY0" fmla="*/ 969218 h 3069914"/>
                  <a:gd name="connsiteX1" fmla="*/ 12943 w 4465539"/>
                  <a:gd name="connsiteY1" fmla="*/ 433718 h 3069914"/>
                  <a:gd name="connsiteX2" fmla="*/ 204854 w 4465539"/>
                  <a:gd name="connsiteY2" fmla="*/ 49895 h 3069914"/>
                  <a:gd name="connsiteX3" fmla="*/ 904765 w 4465539"/>
                  <a:gd name="connsiteY3" fmla="*/ 4740 h 3069914"/>
                  <a:gd name="connsiteX4" fmla="*/ 2519077 w 4465539"/>
                  <a:gd name="connsiteY4" fmla="*/ 49895 h 3069914"/>
                  <a:gd name="connsiteX5" fmla="*/ 3264143 w 4465539"/>
                  <a:gd name="connsiteY5" fmla="*/ 72473 h 3069914"/>
                  <a:gd name="connsiteX6" fmla="*/ 3930188 w 4465539"/>
                  <a:gd name="connsiteY6" fmla="*/ 72473 h 3069914"/>
                  <a:gd name="connsiteX7" fmla="*/ 4155965 w 4465539"/>
                  <a:gd name="connsiteY7" fmla="*/ 117629 h 3069914"/>
                  <a:gd name="connsiteX8" fmla="*/ 4314010 w 4465539"/>
                  <a:gd name="connsiteY8" fmla="*/ 365984 h 3069914"/>
                  <a:gd name="connsiteX9" fmla="*/ 4248948 w 4465539"/>
                  <a:gd name="connsiteY9" fmla="*/ 1461006 h 3069914"/>
                  <a:gd name="connsiteX10" fmla="*/ 4438188 w 4465539"/>
                  <a:gd name="connsiteY10" fmla="*/ 2375406 h 3069914"/>
                  <a:gd name="connsiteX11" fmla="*/ 4404321 w 4465539"/>
                  <a:gd name="connsiteY11" fmla="*/ 2962429 h 3069914"/>
                  <a:gd name="connsiteX12" fmla="*/ 3885032 w 4465539"/>
                  <a:gd name="connsiteY12" fmla="*/ 2996295 h 3069914"/>
                  <a:gd name="connsiteX13" fmla="*/ 3501210 w 4465539"/>
                  <a:gd name="connsiteY13" fmla="*/ 2973718 h 3069914"/>
                  <a:gd name="connsiteX14" fmla="*/ 2406188 w 4465539"/>
                  <a:gd name="connsiteY14" fmla="*/ 3041451 h 3069914"/>
                  <a:gd name="connsiteX15" fmla="*/ 1638543 w 4465539"/>
                  <a:gd name="connsiteY15" fmla="*/ 2928562 h 3069914"/>
                  <a:gd name="connsiteX16" fmla="*/ 633832 w 4465539"/>
                  <a:gd name="connsiteY16" fmla="*/ 3064029 h 3069914"/>
                  <a:gd name="connsiteX17" fmla="*/ 58099 w 4465539"/>
                  <a:gd name="connsiteY17" fmla="*/ 2973718 h 3069914"/>
                  <a:gd name="connsiteX18" fmla="*/ 35521 w 4465539"/>
                  <a:gd name="connsiteY18" fmla="*/ 2364118 h 3069914"/>
                  <a:gd name="connsiteX19" fmla="*/ 55426 w 4465539"/>
                  <a:gd name="connsiteY19" fmla="*/ 969218 h 3069914"/>
                  <a:gd name="connsiteX0" fmla="*/ 55426 w 4465539"/>
                  <a:gd name="connsiteY0" fmla="*/ 973134 h 3073830"/>
                  <a:gd name="connsiteX1" fmla="*/ 12943 w 4465539"/>
                  <a:gd name="connsiteY1" fmla="*/ 437634 h 3073830"/>
                  <a:gd name="connsiteX2" fmla="*/ 204854 w 4465539"/>
                  <a:gd name="connsiteY2" fmla="*/ 53811 h 3073830"/>
                  <a:gd name="connsiteX3" fmla="*/ 904765 w 4465539"/>
                  <a:gd name="connsiteY3" fmla="*/ 8656 h 3073830"/>
                  <a:gd name="connsiteX4" fmla="*/ 2519077 w 4465539"/>
                  <a:gd name="connsiteY4" fmla="*/ 108809 h 3073830"/>
                  <a:gd name="connsiteX5" fmla="*/ 3264143 w 4465539"/>
                  <a:gd name="connsiteY5" fmla="*/ 76389 h 3073830"/>
                  <a:gd name="connsiteX6" fmla="*/ 3930188 w 4465539"/>
                  <a:gd name="connsiteY6" fmla="*/ 76389 h 3073830"/>
                  <a:gd name="connsiteX7" fmla="*/ 4155965 w 4465539"/>
                  <a:gd name="connsiteY7" fmla="*/ 121545 h 3073830"/>
                  <a:gd name="connsiteX8" fmla="*/ 4314010 w 4465539"/>
                  <a:gd name="connsiteY8" fmla="*/ 369900 h 3073830"/>
                  <a:gd name="connsiteX9" fmla="*/ 4248948 w 4465539"/>
                  <a:gd name="connsiteY9" fmla="*/ 1464922 h 3073830"/>
                  <a:gd name="connsiteX10" fmla="*/ 4438188 w 4465539"/>
                  <a:gd name="connsiteY10" fmla="*/ 2379322 h 3073830"/>
                  <a:gd name="connsiteX11" fmla="*/ 4404321 w 4465539"/>
                  <a:gd name="connsiteY11" fmla="*/ 2966345 h 3073830"/>
                  <a:gd name="connsiteX12" fmla="*/ 3885032 w 4465539"/>
                  <a:gd name="connsiteY12" fmla="*/ 3000211 h 3073830"/>
                  <a:gd name="connsiteX13" fmla="*/ 3501210 w 4465539"/>
                  <a:gd name="connsiteY13" fmla="*/ 2977634 h 3073830"/>
                  <a:gd name="connsiteX14" fmla="*/ 2406188 w 4465539"/>
                  <a:gd name="connsiteY14" fmla="*/ 3045367 h 3073830"/>
                  <a:gd name="connsiteX15" fmla="*/ 1638543 w 4465539"/>
                  <a:gd name="connsiteY15" fmla="*/ 2932478 h 3073830"/>
                  <a:gd name="connsiteX16" fmla="*/ 633832 w 4465539"/>
                  <a:gd name="connsiteY16" fmla="*/ 3067945 h 3073830"/>
                  <a:gd name="connsiteX17" fmla="*/ 58099 w 4465539"/>
                  <a:gd name="connsiteY17" fmla="*/ 2977634 h 3073830"/>
                  <a:gd name="connsiteX18" fmla="*/ 35521 w 4465539"/>
                  <a:gd name="connsiteY18" fmla="*/ 2368034 h 3073830"/>
                  <a:gd name="connsiteX19" fmla="*/ 55426 w 4465539"/>
                  <a:gd name="connsiteY19" fmla="*/ 973134 h 307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5539" h="3073830">
                    <a:moveTo>
                      <a:pt x="55426" y="973134"/>
                    </a:moveTo>
                    <a:cubicBezTo>
                      <a:pt x="-2555" y="633068"/>
                      <a:pt x="-11962" y="590855"/>
                      <a:pt x="12943" y="437634"/>
                    </a:cubicBezTo>
                    <a:cubicBezTo>
                      <a:pt x="37848" y="284413"/>
                      <a:pt x="56217" y="125307"/>
                      <a:pt x="204854" y="53811"/>
                    </a:cubicBezTo>
                    <a:cubicBezTo>
                      <a:pt x="353491" y="-17685"/>
                      <a:pt x="519061" y="-510"/>
                      <a:pt x="904765" y="8656"/>
                    </a:cubicBezTo>
                    <a:cubicBezTo>
                      <a:pt x="1290469" y="17822"/>
                      <a:pt x="2519077" y="108809"/>
                      <a:pt x="2519077" y="108809"/>
                    </a:cubicBezTo>
                    <a:lnTo>
                      <a:pt x="3264143" y="76389"/>
                    </a:lnTo>
                    <a:cubicBezTo>
                      <a:pt x="3499328" y="80152"/>
                      <a:pt x="3930188" y="76389"/>
                      <a:pt x="3930188" y="76389"/>
                    </a:cubicBezTo>
                    <a:cubicBezTo>
                      <a:pt x="4078825" y="83915"/>
                      <a:pt x="4091995" y="72627"/>
                      <a:pt x="4155965" y="121545"/>
                    </a:cubicBezTo>
                    <a:cubicBezTo>
                      <a:pt x="4219935" y="170463"/>
                      <a:pt x="4298513" y="146004"/>
                      <a:pt x="4314010" y="369900"/>
                    </a:cubicBezTo>
                    <a:cubicBezTo>
                      <a:pt x="4329507" y="593796"/>
                      <a:pt x="4228252" y="1130018"/>
                      <a:pt x="4248948" y="1464922"/>
                    </a:cubicBezTo>
                    <a:cubicBezTo>
                      <a:pt x="4269644" y="1799826"/>
                      <a:pt x="4412293" y="2129085"/>
                      <a:pt x="4438188" y="2379322"/>
                    </a:cubicBezTo>
                    <a:cubicBezTo>
                      <a:pt x="4464083" y="2629559"/>
                      <a:pt x="4496514" y="2862864"/>
                      <a:pt x="4404321" y="2966345"/>
                    </a:cubicBezTo>
                    <a:cubicBezTo>
                      <a:pt x="4312128" y="3069827"/>
                      <a:pt x="4035550" y="2998330"/>
                      <a:pt x="3885032" y="3000211"/>
                    </a:cubicBezTo>
                    <a:cubicBezTo>
                      <a:pt x="3734514" y="3002092"/>
                      <a:pt x="3747684" y="2970108"/>
                      <a:pt x="3501210" y="2977634"/>
                    </a:cubicBezTo>
                    <a:cubicBezTo>
                      <a:pt x="3254736" y="2985160"/>
                      <a:pt x="2716632" y="3052893"/>
                      <a:pt x="2406188" y="3045367"/>
                    </a:cubicBezTo>
                    <a:cubicBezTo>
                      <a:pt x="2095744" y="3037841"/>
                      <a:pt x="1933936" y="2928715"/>
                      <a:pt x="1638543" y="2932478"/>
                    </a:cubicBezTo>
                    <a:cubicBezTo>
                      <a:pt x="1343150" y="2936241"/>
                      <a:pt x="897239" y="3060419"/>
                      <a:pt x="633832" y="3067945"/>
                    </a:cubicBezTo>
                    <a:cubicBezTo>
                      <a:pt x="370425" y="3075471"/>
                      <a:pt x="157817" y="3094286"/>
                      <a:pt x="58099" y="2977634"/>
                    </a:cubicBezTo>
                    <a:cubicBezTo>
                      <a:pt x="-41619" y="2860982"/>
                      <a:pt x="35967" y="2702117"/>
                      <a:pt x="35521" y="2368034"/>
                    </a:cubicBezTo>
                    <a:cubicBezTo>
                      <a:pt x="35075" y="2033951"/>
                      <a:pt x="113407" y="1313200"/>
                      <a:pt x="55426" y="973134"/>
                    </a:cubicBezTo>
                    <a:close/>
                  </a:path>
                </a:pathLst>
              </a:custGeom>
              <a:solidFill>
                <a:srgbClr val="F9C7C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A7DFB2-1BF4-29CB-3E48-86797CBD52A1}"/>
                  </a:ext>
                </a:extLst>
              </p:cNvPr>
              <p:cNvSpPr/>
              <p:nvPr/>
            </p:nvSpPr>
            <p:spPr>
              <a:xfrm>
                <a:off x="4346688" y="1101512"/>
                <a:ext cx="3949917" cy="2662313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34651 w 4456840"/>
                  <a:gd name="connsiteY0" fmla="*/ 974676 h 3069914"/>
                  <a:gd name="connsiteX1" fmla="*/ 8236 w 4456840"/>
                  <a:gd name="connsiteY1" fmla="*/ 433718 h 3069914"/>
                  <a:gd name="connsiteX2" fmla="*/ 200147 w 4456840"/>
                  <a:gd name="connsiteY2" fmla="*/ 49895 h 3069914"/>
                  <a:gd name="connsiteX3" fmla="*/ 900058 w 4456840"/>
                  <a:gd name="connsiteY3" fmla="*/ 4740 h 3069914"/>
                  <a:gd name="connsiteX4" fmla="*/ 2514370 w 4456840"/>
                  <a:gd name="connsiteY4" fmla="*/ 49895 h 3069914"/>
                  <a:gd name="connsiteX5" fmla="*/ 3259436 w 4456840"/>
                  <a:gd name="connsiteY5" fmla="*/ 72473 h 3069914"/>
                  <a:gd name="connsiteX6" fmla="*/ 3925481 w 4456840"/>
                  <a:gd name="connsiteY6" fmla="*/ 72473 h 3069914"/>
                  <a:gd name="connsiteX7" fmla="*/ 4151258 w 4456840"/>
                  <a:gd name="connsiteY7" fmla="*/ 117629 h 3069914"/>
                  <a:gd name="connsiteX8" fmla="*/ 4309303 w 4456840"/>
                  <a:gd name="connsiteY8" fmla="*/ 365984 h 3069914"/>
                  <a:gd name="connsiteX9" fmla="*/ 4309303 w 4456840"/>
                  <a:gd name="connsiteY9" fmla="*/ 1461006 h 3069914"/>
                  <a:gd name="connsiteX10" fmla="*/ 4433481 w 4456840"/>
                  <a:gd name="connsiteY10" fmla="*/ 2375406 h 3069914"/>
                  <a:gd name="connsiteX11" fmla="*/ 4399614 w 4456840"/>
                  <a:gd name="connsiteY11" fmla="*/ 2962429 h 3069914"/>
                  <a:gd name="connsiteX12" fmla="*/ 3880325 w 4456840"/>
                  <a:gd name="connsiteY12" fmla="*/ 2996295 h 3069914"/>
                  <a:gd name="connsiteX13" fmla="*/ 3496503 w 4456840"/>
                  <a:gd name="connsiteY13" fmla="*/ 2973718 h 3069914"/>
                  <a:gd name="connsiteX14" fmla="*/ 2401481 w 4456840"/>
                  <a:gd name="connsiteY14" fmla="*/ 3041451 h 3069914"/>
                  <a:gd name="connsiteX15" fmla="*/ 1633836 w 4456840"/>
                  <a:gd name="connsiteY15" fmla="*/ 2928562 h 3069914"/>
                  <a:gd name="connsiteX16" fmla="*/ 629125 w 4456840"/>
                  <a:gd name="connsiteY16" fmla="*/ 3064029 h 3069914"/>
                  <a:gd name="connsiteX17" fmla="*/ 53392 w 4456840"/>
                  <a:gd name="connsiteY17" fmla="*/ 2973718 h 3069914"/>
                  <a:gd name="connsiteX18" fmla="*/ 30814 w 4456840"/>
                  <a:gd name="connsiteY18" fmla="*/ 2364118 h 3069914"/>
                  <a:gd name="connsiteX19" fmla="*/ 34651 w 4456840"/>
                  <a:gd name="connsiteY19" fmla="*/ 974676 h 3069914"/>
                  <a:gd name="connsiteX0" fmla="*/ 35618 w 4457807"/>
                  <a:gd name="connsiteY0" fmla="*/ 974676 h 3069914"/>
                  <a:gd name="connsiteX1" fmla="*/ 9203 w 4457807"/>
                  <a:gd name="connsiteY1" fmla="*/ 433718 h 3069914"/>
                  <a:gd name="connsiteX2" fmla="*/ 201114 w 4457807"/>
                  <a:gd name="connsiteY2" fmla="*/ 49895 h 3069914"/>
                  <a:gd name="connsiteX3" fmla="*/ 901025 w 4457807"/>
                  <a:gd name="connsiteY3" fmla="*/ 4740 h 3069914"/>
                  <a:gd name="connsiteX4" fmla="*/ 2515337 w 4457807"/>
                  <a:gd name="connsiteY4" fmla="*/ 49895 h 3069914"/>
                  <a:gd name="connsiteX5" fmla="*/ 3260403 w 4457807"/>
                  <a:gd name="connsiteY5" fmla="*/ 72473 h 3069914"/>
                  <a:gd name="connsiteX6" fmla="*/ 3926448 w 4457807"/>
                  <a:gd name="connsiteY6" fmla="*/ 72473 h 3069914"/>
                  <a:gd name="connsiteX7" fmla="*/ 4152225 w 4457807"/>
                  <a:gd name="connsiteY7" fmla="*/ 117629 h 3069914"/>
                  <a:gd name="connsiteX8" fmla="*/ 4310270 w 4457807"/>
                  <a:gd name="connsiteY8" fmla="*/ 365984 h 3069914"/>
                  <a:gd name="connsiteX9" fmla="*/ 4310270 w 4457807"/>
                  <a:gd name="connsiteY9" fmla="*/ 1461006 h 3069914"/>
                  <a:gd name="connsiteX10" fmla="*/ 4434448 w 4457807"/>
                  <a:gd name="connsiteY10" fmla="*/ 2375406 h 3069914"/>
                  <a:gd name="connsiteX11" fmla="*/ 4400581 w 4457807"/>
                  <a:gd name="connsiteY11" fmla="*/ 2962429 h 3069914"/>
                  <a:gd name="connsiteX12" fmla="*/ 3881292 w 4457807"/>
                  <a:gd name="connsiteY12" fmla="*/ 2996295 h 3069914"/>
                  <a:gd name="connsiteX13" fmla="*/ 3497470 w 4457807"/>
                  <a:gd name="connsiteY13" fmla="*/ 2973718 h 3069914"/>
                  <a:gd name="connsiteX14" fmla="*/ 2402448 w 4457807"/>
                  <a:gd name="connsiteY14" fmla="*/ 3041451 h 3069914"/>
                  <a:gd name="connsiteX15" fmla="*/ 1634803 w 4457807"/>
                  <a:gd name="connsiteY15" fmla="*/ 2928562 h 3069914"/>
                  <a:gd name="connsiteX16" fmla="*/ 630092 w 4457807"/>
                  <a:gd name="connsiteY16" fmla="*/ 3064029 h 3069914"/>
                  <a:gd name="connsiteX17" fmla="*/ 54359 w 4457807"/>
                  <a:gd name="connsiteY17" fmla="*/ 2973718 h 3069914"/>
                  <a:gd name="connsiteX18" fmla="*/ 80774 w 4457807"/>
                  <a:gd name="connsiteY18" fmla="*/ 2375104 h 3069914"/>
                  <a:gd name="connsiteX19" fmla="*/ 35618 w 4457807"/>
                  <a:gd name="connsiteY19" fmla="*/ 974676 h 3069914"/>
                  <a:gd name="connsiteX0" fmla="*/ 35618 w 4461559"/>
                  <a:gd name="connsiteY0" fmla="*/ 974676 h 3069914"/>
                  <a:gd name="connsiteX1" fmla="*/ 9203 w 4461559"/>
                  <a:gd name="connsiteY1" fmla="*/ 433718 h 3069914"/>
                  <a:gd name="connsiteX2" fmla="*/ 201114 w 4461559"/>
                  <a:gd name="connsiteY2" fmla="*/ 49895 h 3069914"/>
                  <a:gd name="connsiteX3" fmla="*/ 901025 w 4461559"/>
                  <a:gd name="connsiteY3" fmla="*/ 4740 h 3069914"/>
                  <a:gd name="connsiteX4" fmla="*/ 2515337 w 4461559"/>
                  <a:gd name="connsiteY4" fmla="*/ 49895 h 3069914"/>
                  <a:gd name="connsiteX5" fmla="*/ 3260403 w 4461559"/>
                  <a:gd name="connsiteY5" fmla="*/ 72473 h 3069914"/>
                  <a:gd name="connsiteX6" fmla="*/ 3926448 w 4461559"/>
                  <a:gd name="connsiteY6" fmla="*/ 72473 h 3069914"/>
                  <a:gd name="connsiteX7" fmla="*/ 4152225 w 4461559"/>
                  <a:gd name="connsiteY7" fmla="*/ 117629 h 3069914"/>
                  <a:gd name="connsiteX8" fmla="*/ 4310270 w 4461559"/>
                  <a:gd name="connsiteY8" fmla="*/ 365984 h 3069914"/>
                  <a:gd name="connsiteX9" fmla="*/ 4249029 w 4461559"/>
                  <a:gd name="connsiteY9" fmla="*/ 1461006 h 3069914"/>
                  <a:gd name="connsiteX10" fmla="*/ 4434448 w 4461559"/>
                  <a:gd name="connsiteY10" fmla="*/ 2375406 h 3069914"/>
                  <a:gd name="connsiteX11" fmla="*/ 4400581 w 4461559"/>
                  <a:gd name="connsiteY11" fmla="*/ 2962429 h 3069914"/>
                  <a:gd name="connsiteX12" fmla="*/ 3881292 w 4461559"/>
                  <a:gd name="connsiteY12" fmla="*/ 2996295 h 3069914"/>
                  <a:gd name="connsiteX13" fmla="*/ 3497470 w 4461559"/>
                  <a:gd name="connsiteY13" fmla="*/ 2973718 h 3069914"/>
                  <a:gd name="connsiteX14" fmla="*/ 2402448 w 4461559"/>
                  <a:gd name="connsiteY14" fmla="*/ 3041451 h 3069914"/>
                  <a:gd name="connsiteX15" fmla="*/ 1634803 w 4461559"/>
                  <a:gd name="connsiteY15" fmla="*/ 2928562 h 3069914"/>
                  <a:gd name="connsiteX16" fmla="*/ 630092 w 4461559"/>
                  <a:gd name="connsiteY16" fmla="*/ 3064029 h 3069914"/>
                  <a:gd name="connsiteX17" fmla="*/ 54359 w 4461559"/>
                  <a:gd name="connsiteY17" fmla="*/ 2973718 h 3069914"/>
                  <a:gd name="connsiteX18" fmla="*/ 80774 w 4461559"/>
                  <a:gd name="connsiteY18" fmla="*/ 2375104 h 3069914"/>
                  <a:gd name="connsiteX19" fmla="*/ 35618 w 4461559"/>
                  <a:gd name="connsiteY19" fmla="*/ 974676 h 3069914"/>
                  <a:gd name="connsiteX0" fmla="*/ 35618 w 4461559"/>
                  <a:gd name="connsiteY0" fmla="*/ 978587 h 3073825"/>
                  <a:gd name="connsiteX1" fmla="*/ 9203 w 4461559"/>
                  <a:gd name="connsiteY1" fmla="*/ 437629 h 3073825"/>
                  <a:gd name="connsiteX2" fmla="*/ 201114 w 4461559"/>
                  <a:gd name="connsiteY2" fmla="*/ 53806 h 3073825"/>
                  <a:gd name="connsiteX3" fmla="*/ 901025 w 4461559"/>
                  <a:gd name="connsiteY3" fmla="*/ 8651 h 3073825"/>
                  <a:gd name="connsiteX4" fmla="*/ 2527585 w 4461559"/>
                  <a:gd name="connsiteY4" fmla="*/ 108737 h 3073825"/>
                  <a:gd name="connsiteX5" fmla="*/ 3260403 w 4461559"/>
                  <a:gd name="connsiteY5" fmla="*/ 76384 h 3073825"/>
                  <a:gd name="connsiteX6" fmla="*/ 3926448 w 4461559"/>
                  <a:gd name="connsiteY6" fmla="*/ 76384 h 3073825"/>
                  <a:gd name="connsiteX7" fmla="*/ 4152225 w 4461559"/>
                  <a:gd name="connsiteY7" fmla="*/ 121540 h 3073825"/>
                  <a:gd name="connsiteX8" fmla="*/ 4310270 w 4461559"/>
                  <a:gd name="connsiteY8" fmla="*/ 369895 h 3073825"/>
                  <a:gd name="connsiteX9" fmla="*/ 4249029 w 4461559"/>
                  <a:gd name="connsiteY9" fmla="*/ 1464917 h 3073825"/>
                  <a:gd name="connsiteX10" fmla="*/ 4434448 w 4461559"/>
                  <a:gd name="connsiteY10" fmla="*/ 2379317 h 3073825"/>
                  <a:gd name="connsiteX11" fmla="*/ 4400581 w 4461559"/>
                  <a:gd name="connsiteY11" fmla="*/ 2966340 h 3073825"/>
                  <a:gd name="connsiteX12" fmla="*/ 3881292 w 4461559"/>
                  <a:gd name="connsiteY12" fmla="*/ 3000206 h 3073825"/>
                  <a:gd name="connsiteX13" fmla="*/ 3497470 w 4461559"/>
                  <a:gd name="connsiteY13" fmla="*/ 2977629 h 3073825"/>
                  <a:gd name="connsiteX14" fmla="*/ 2402448 w 4461559"/>
                  <a:gd name="connsiteY14" fmla="*/ 3045362 h 3073825"/>
                  <a:gd name="connsiteX15" fmla="*/ 1634803 w 4461559"/>
                  <a:gd name="connsiteY15" fmla="*/ 2932473 h 3073825"/>
                  <a:gd name="connsiteX16" fmla="*/ 630092 w 4461559"/>
                  <a:gd name="connsiteY16" fmla="*/ 3067940 h 3073825"/>
                  <a:gd name="connsiteX17" fmla="*/ 54359 w 4461559"/>
                  <a:gd name="connsiteY17" fmla="*/ 2977629 h 3073825"/>
                  <a:gd name="connsiteX18" fmla="*/ 80774 w 4461559"/>
                  <a:gd name="connsiteY18" fmla="*/ 2379015 h 3073825"/>
                  <a:gd name="connsiteX19" fmla="*/ 35618 w 4461559"/>
                  <a:gd name="connsiteY19" fmla="*/ 978587 h 307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1559" h="3073825">
                    <a:moveTo>
                      <a:pt x="35618" y="978587"/>
                    </a:moveTo>
                    <a:cubicBezTo>
                      <a:pt x="23690" y="655023"/>
                      <a:pt x="-18380" y="591759"/>
                      <a:pt x="9203" y="437629"/>
                    </a:cubicBezTo>
                    <a:cubicBezTo>
                      <a:pt x="36786" y="283499"/>
                      <a:pt x="52477" y="125302"/>
                      <a:pt x="201114" y="53806"/>
                    </a:cubicBezTo>
                    <a:cubicBezTo>
                      <a:pt x="349751" y="-17690"/>
                      <a:pt x="513280" y="-504"/>
                      <a:pt x="901025" y="8651"/>
                    </a:cubicBezTo>
                    <a:cubicBezTo>
                      <a:pt x="1288770" y="17806"/>
                      <a:pt x="2527585" y="108737"/>
                      <a:pt x="2527585" y="108737"/>
                    </a:cubicBezTo>
                    <a:lnTo>
                      <a:pt x="3260403" y="76384"/>
                    </a:lnTo>
                    <a:cubicBezTo>
                      <a:pt x="3495588" y="80147"/>
                      <a:pt x="3926448" y="76384"/>
                      <a:pt x="3926448" y="76384"/>
                    </a:cubicBezTo>
                    <a:cubicBezTo>
                      <a:pt x="4075085" y="83910"/>
                      <a:pt x="4088255" y="72622"/>
                      <a:pt x="4152225" y="121540"/>
                    </a:cubicBezTo>
                    <a:cubicBezTo>
                      <a:pt x="4216195" y="170458"/>
                      <a:pt x="4294136" y="145999"/>
                      <a:pt x="4310270" y="369895"/>
                    </a:cubicBezTo>
                    <a:cubicBezTo>
                      <a:pt x="4326404" y="593791"/>
                      <a:pt x="4228333" y="1130013"/>
                      <a:pt x="4249029" y="1464917"/>
                    </a:cubicBezTo>
                    <a:cubicBezTo>
                      <a:pt x="4269725" y="1799821"/>
                      <a:pt x="4409189" y="2129080"/>
                      <a:pt x="4434448" y="2379317"/>
                    </a:cubicBezTo>
                    <a:cubicBezTo>
                      <a:pt x="4459707" y="2629554"/>
                      <a:pt x="4492774" y="2862859"/>
                      <a:pt x="4400581" y="2966340"/>
                    </a:cubicBezTo>
                    <a:cubicBezTo>
                      <a:pt x="4308388" y="3069822"/>
                      <a:pt x="4031810" y="2998325"/>
                      <a:pt x="3881292" y="3000206"/>
                    </a:cubicBezTo>
                    <a:cubicBezTo>
                      <a:pt x="3730774" y="3002087"/>
                      <a:pt x="3743944" y="2970103"/>
                      <a:pt x="3497470" y="2977629"/>
                    </a:cubicBezTo>
                    <a:cubicBezTo>
                      <a:pt x="3250996" y="2985155"/>
                      <a:pt x="2712892" y="3052888"/>
                      <a:pt x="2402448" y="3045362"/>
                    </a:cubicBezTo>
                    <a:cubicBezTo>
                      <a:pt x="2092004" y="3037836"/>
                      <a:pt x="1930196" y="2928710"/>
                      <a:pt x="1634803" y="2932473"/>
                    </a:cubicBezTo>
                    <a:cubicBezTo>
                      <a:pt x="1339410" y="2936236"/>
                      <a:pt x="893499" y="3060414"/>
                      <a:pt x="630092" y="3067940"/>
                    </a:cubicBezTo>
                    <a:cubicBezTo>
                      <a:pt x="366685" y="3075466"/>
                      <a:pt x="154077" y="3094281"/>
                      <a:pt x="54359" y="2977629"/>
                    </a:cubicBezTo>
                    <a:cubicBezTo>
                      <a:pt x="-45359" y="2860977"/>
                      <a:pt x="83898" y="2712189"/>
                      <a:pt x="80774" y="2379015"/>
                    </a:cubicBezTo>
                    <a:cubicBezTo>
                      <a:pt x="77650" y="2045841"/>
                      <a:pt x="47546" y="1302151"/>
                      <a:pt x="35618" y="978587"/>
                    </a:cubicBezTo>
                    <a:close/>
                  </a:path>
                </a:pathLst>
              </a:custGeom>
              <a:solidFill>
                <a:srgbClr val="98C3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3385F4-2E9C-DCE8-C6FF-7B3AF1C49A31}"/>
                  </a:ext>
                </a:extLst>
              </p:cNvPr>
              <p:cNvSpPr/>
              <p:nvPr/>
            </p:nvSpPr>
            <p:spPr>
              <a:xfrm>
                <a:off x="4525352" y="1233850"/>
                <a:ext cx="3545830" cy="2355814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65668 w 4455146"/>
                  <a:gd name="connsiteY0" fmla="*/ 941718 h 3069914"/>
                  <a:gd name="connsiteX1" fmla="*/ 6542 w 4455146"/>
                  <a:gd name="connsiteY1" fmla="*/ 433718 h 3069914"/>
                  <a:gd name="connsiteX2" fmla="*/ 198453 w 4455146"/>
                  <a:gd name="connsiteY2" fmla="*/ 49895 h 3069914"/>
                  <a:gd name="connsiteX3" fmla="*/ 898364 w 4455146"/>
                  <a:gd name="connsiteY3" fmla="*/ 4740 h 3069914"/>
                  <a:gd name="connsiteX4" fmla="*/ 2512676 w 4455146"/>
                  <a:gd name="connsiteY4" fmla="*/ 49895 h 3069914"/>
                  <a:gd name="connsiteX5" fmla="*/ 3257742 w 4455146"/>
                  <a:gd name="connsiteY5" fmla="*/ 72473 h 3069914"/>
                  <a:gd name="connsiteX6" fmla="*/ 3923787 w 4455146"/>
                  <a:gd name="connsiteY6" fmla="*/ 72473 h 3069914"/>
                  <a:gd name="connsiteX7" fmla="*/ 4149564 w 4455146"/>
                  <a:gd name="connsiteY7" fmla="*/ 117629 h 3069914"/>
                  <a:gd name="connsiteX8" fmla="*/ 4307609 w 4455146"/>
                  <a:gd name="connsiteY8" fmla="*/ 365984 h 3069914"/>
                  <a:gd name="connsiteX9" fmla="*/ 4307609 w 4455146"/>
                  <a:gd name="connsiteY9" fmla="*/ 1461006 h 3069914"/>
                  <a:gd name="connsiteX10" fmla="*/ 4431787 w 4455146"/>
                  <a:gd name="connsiteY10" fmla="*/ 2375406 h 3069914"/>
                  <a:gd name="connsiteX11" fmla="*/ 4397920 w 4455146"/>
                  <a:gd name="connsiteY11" fmla="*/ 2962429 h 3069914"/>
                  <a:gd name="connsiteX12" fmla="*/ 3878631 w 4455146"/>
                  <a:gd name="connsiteY12" fmla="*/ 2996295 h 3069914"/>
                  <a:gd name="connsiteX13" fmla="*/ 3494809 w 4455146"/>
                  <a:gd name="connsiteY13" fmla="*/ 2973718 h 3069914"/>
                  <a:gd name="connsiteX14" fmla="*/ 2399787 w 4455146"/>
                  <a:gd name="connsiteY14" fmla="*/ 3041451 h 3069914"/>
                  <a:gd name="connsiteX15" fmla="*/ 1632142 w 4455146"/>
                  <a:gd name="connsiteY15" fmla="*/ 2928562 h 3069914"/>
                  <a:gd name="connsiteX16" fmla="*/ 627431 w 4455146"/>
                  <a:gd name="connsiteY16" fmla="*/ 3064029 h 3069914"/>
                  <a:gd name="connsiteX17" fmla="*/ 51698 w 4455146"/>
                  <a:gd name="connsiteY17" fmla="*/ 2973718 h 3069914"/>
                  <a:gd name="connsiteX18" fmla="*/ 29120 w 4455146"/>
                  <a:gd name="connsiteY18" fmla="*/ 2364118 h 3069914"/>
                  <a:gd name="connsiteX19" fmla="*/ 65668 w 4455146"/>
                  <a:gd name="connsiteY19" fmla="*/ 941718 h 3069914"/>
                  <a:gd name="connsiteX0" fmla="*/ 63391 w 4452869"/>
                  <a:gd name="connsiteY0" fmla="*/ 941718 h 3069914"/>
                  <a:gd name="connsiteX1" fmla="*/ 4265 w 4452869"/>
                  <a:gd name="connsiteY1" fmla="*/ 433718 h 3069914"/>
                  <a:gd name="connsiteX2" fmla="*/ 196176 w 4452869"/>
                  <a:gd name="connsiteY2" fmla="*/ 49895 h 3069914"/>
                  <a:gd name="connsiteX3" fmla="*/ 896087 w 4452869"/>
                  <a:gd name="connsiteY3" fmla="*/ 4740 h 3069914"/>
                  <a:gd name="connsiteX4" fmla="*/ 2510399 w 4452869"/>
                  <a:gd name="connsiteY4" fmla="*/ 49895 h 3069914"/>
                  <a:gd name="connsiteX5" fmla="*/ 3255465 w 4452869"/>
                  <a:gd name="connsiteY5" fmla="*/ 72473 h 3069914"/>
                  <a:gd name="connsiteX6" fmla="*/ 3921510 w 4452869"/>
                  <a:gd name="connsiteY6" fmla="*/ 72473 h 3069914"/>
                  <a:gd name="connsiteX7" fmla="*/ 4147287 w 4452869"/>
                  <a:gd name="connsiteY7" fmla="*/ 117629 h 3069914"/>
                  <a:gd name="connsiteX8" fmla="*/ 4305332 w 4452869"/>
                  <a:gd name="connsiteY8" fmla="*/ 365984 h 3069914"/>
                  <a:gd name="connsiteX9" fmla="*/ 4305332 w 4452869"/>
                  <a:gd name="connsiteY9" fmla="*/ 1461006 h 3069914"/>
                  <a:gd name="connsiteX10" fmla="*/ 4429510 w 4452869"/>
                  <a:gd name="connsiteY10" fmla="*/ 2375406 h 3069914"/>
                  <a:gd name="connsiteX11" fmla="*/ 4395643 w 4452869"/>
                  <a:gd name="connsiteY11" fmla="*/ 2962429 h 3069914"/>
                  <a:gd name="connsiteX12" fmla="*/ 3876354 w 4452869"/>
                  <a:gd name="connsiteY12" fmla="*/ 2996295 h 3069914"/>
                  <a:gd name="connsiteX13" fmla="*/ 3492532 w 4452869"/>
                  <a:gd name="connsiteY13" fmla="*/ 2973718 h 3069914"/>
                  <a:gd name="connsiteX14" fmla="*/ 2397510 w 4452869"/>
                  <a:gd name="connsiteY14" fmla="*/ 3041451 h 3069914"/>
                  <a:gd name="connsiteX15" fmla="*/ 1629865 w 4452869"/>
                  <a:gd name="connsiteY15" fmla="*/ 2928562 h 3069914"/>
                  <a:gd name="connsiteX16" fmla="*/ 625154 w 4452869"/>
                  <a:gd name="connsiteY16" fmla="*/ 3064029 h 3069914"/>
                  <a:gd name="connsiteX17" fmla="*/ 49421 w 4452869"/>
                  <a:gd name="connsiteY17" fmla="*/ 2973718 h 3069914"/>
                  <a:gd name="connsiteX18" fmla="*/ 67695 w 4452869"/>
                  <a:gd name="connsiteY18" fmla="*/ 2376746 h 3069914"/>
                  <a:gd name="connsiteX19" fmla="*/ 63391 w 4452869"/>
                  <a:gd name="connsiteY19" fmla="*/ 941718 h 3069914"/>
                  <a:gd name="connsiteX0" fmla="*/ 63391 w 4452869"/>
                  <a:gd name="connsiteY0" fmla="*/ 946220 h 3074416"/>
                  <a:gd name="connsiteX1" fmla="*/ 4265 w 4452869"/>
                  <a:gd name="connsiteY1" fmla="*/ 438220 h 3074416"/>
                  <a:gd name="connsiteX2" fmla="*/ 196176 w 4452869"/>
                  <a:gd name="connsiteY2" fmla="*/ 54397 h 3074416"/>
                  <a:gd name="connsiteX3" fmla="*/ 896087 w 4452869"/>
                  <a:gd name="connsiteY3" fmla="*/ 9242 h 3074416"/>
                  <a:gd name="connsiteX4" fmla="*/ 2524017 w 4452869"/>
                  <a:gd name="connsiteY4" fmla="*/ 117543 h 3074416"/>
                  <a:gd name="connsiteX5" fmla="*/ 3255465 w 4452869"/>
                  <a:gd name="connsiteY5" fmla="*/ 76975 h 3074416"/>
                  <a:gd name="connsiteX6" fmla="*/ 3921510 w 4452869"/>
                  <a:gd name="connsiteY6" fmla="*/ 76975 h 3074416"/>
                  <a:gd name="connsiteX7" fmla="*/ 4147287 w 4452869"/>
                  <a:gd name="connsiteY7" fmla="*/ 122131 h 3074416"/>
                  <a:gd name="connsiteX8" fmla="*/ 4305332 w 4452869"/>
                  <a:gd name="connsiteY8" fmla="*/ 370486 h 3074416"/>
                  <a:gd name="connsiteX9" fmla="*/ 4305332 w 4452869"/>
                  <a:gd name="connsiteY9" fmla="*/ 1465508 h 3074416"/>
                  <a:gd name="connsiteX10" fmla="*/ 4429510 w 4452869"/>
                  <a:gd name="connsiteY10" fmla="*/ 2379908 h 3074416"/>
                  <a:gd name="connsiteX11" fmla="*/ 4395643 w 4452869"/>
                  <a:gd name="connsiteY11" fmla="*/ 2966931 h 3074416"/>
                  <a:gd name="connsiteX12" fmla="*/ 3876354 w 4452869"/>
                  <a:gd name="connsiteY12" fmla="*/ 3000797 h 3074416"/>
                  <a:gd name="connsiteX13" fmla="*/ 3492532 w 4452869"/>
                  <a:gd name="connsiteY13" fmla="*/ 2978220 h 3074416"/>
                  <a:gd name="connsiteX14" fmla="*/ 2397510 w 4452869"/>
                  <a:gd name="connsiteY14" fmla="*/ 3045953 h 3074416"/>
                  <a:gd name="connsiteX15" fmla="*/ 1629865 w 4452869"/>
                  <a:gd name="connsiteY15" fmla="*/ 2933064 h 3074416"/>
                  <a:gd name="connsiteX16" fmla="*/ 625154 w 4452869"/>
                  <a:gd name="connsiteY16" fmla="*/ 3068531 h 3074416"/>
                  <a:gd name="connsiteX17" fmla="*/ 49421 w 4452869"/>
                  <a:gd name="connsiteY17" fmla="*/ 2978220 h 3074416"/>
                  <a:gd name="connsiteX18" fmla="*/ 67695 w 4452869"/>
                  <a:gd name="connsiteY18" fmla="*/ 2381248 h 3074416"/>
                  <a:gd name="connsiteX19" fmla="*/ 63391 w 4452869"/>
                  <a:gd name="connsiteY19" fmla="*/ 946220 h 307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52869" h="3074416">
                    <a:moveTo>
                      <a:pt x="63391" y="946220"/>
                    </a:moveTo>
                    <a:cubicBezTo>
                      <a:pt x="52819" y="622382"/>
                      <a:pt x="-17866" y="586857"/>
                      <a:pt x="4265" y="438220"/>
                    </a:cubicBezTo>
                    <a:cubicBezTo>
                      <a:pt x="26396" y="289583"/>
                      <a:pt x="47539" y="125893"/>
                      <a:pt x="196176" y="54397"/>
                    </a:cubicBezTo>
                    <a:cubicBezTo>
                      <a:pt x="344813" y="-17099"/>
                      <a:pt x="508114" y="-1282"/>
                      <a:pt x="896087" y="9242"/>
                    </a:cubicBezTo>
                    <a:cubicBezTo>
                      <a:pt x="1284060" y="19766"/>
                      <a:pt x="2524017" y="117543"/>
                      <a:pt x="2524017" y="117543"/>
                    </a:cubicBezTo>
                    <a:lnTo>
                      <a:pt x="3255465" y="76975"/>
                    </a:lnTo>
                    <a:cubicBezTo>
                      <a:pt x="3490650" y="80738"/>
                      <a:pt x="3921510" y="76975"/>
                      <a:pt x="3921510" y="76975"/>
                    </a:cubicBezTo>
                    <a:cubicBezTo>
                      <a:pt x="4070147" y="84501"/>
                      <a:pt x="4083317" y="73213"/>
                      <a:pt x="4147287" y="122131"/>
                    </a:cubicBezTo>
                    <a:cubicBezTo>
                      <a:pt x="4211257" y="171049"/>
                      <a:pt x="4278991" y="146590"/>
                      <a:pt x="4305332" y="370486"/>
                    </a:cubicBezTo>
                    <a:cubicBezTo>
                      <a:pt x="4331673" y="594382"/>
                      <a:pt x="4284636" y="1130604"/>
                      <a:pt x="4305332" y="1465508"/>
                    </a:cubicBezTo>
                    <a:cubicBezTo>
                      <a:pt x="4326028" y="1800412"/>
                      <a:pt x="4414458" y="2129671"/>
                      <a:pt x="4429510" y="2379908"/>
                    </a:cubicBezTo>
                    <a:cubicBezTo>
                      <a:pt x="4444562" y="2630145"/>
                      <a:pt x="4487836" y="2863450"/>
                      <a:pt x="4395643" y="2966931"/>
                    </a:cubicBezTo>
                    <a:cubicBezTo>
                      <a:pt x="4303450" y="3070413"/>
                      <a:pt x="4026872" y="2998916"/>
                      <a:pt x="3876354" y="3000797"/>
                    </a:cubicBezTo>
                    <a:cubicBezTo>
                      <a:pt x="3725836" y="3002678"/>
                      <a:pt x="3739006" y="2970694"/>
                      <a:pt x="3492532" y="2978220"/>
                    </a:cubicBezTo>
                    <a:cubicBezTo>
                      <a:pt x="3246058" y="2985746"/>
                      <a:pt x="2707954" y="3053479"/>
                      <a:pt x="2397510" y="3045953"/>
                    </a:cubicBezTo>
                    <a:cubicBezTo>
                      <a:pt x="2087066" y="3038427"/>
                      <a:pt x="1925258" y="2929301"/>
                      <a:pt x="1629865" y="2933064"/>
                    </a:cubicBezTo>
                    <a:cubicBezTo>
                      <a:pt x="1334472" y="2936827"/>
                      <a:pt x="888561" y="3061005"/>
                      <a:pt x="625154" y="3068531"/>
                    </a:cubicBezTo>
                    <a:cubicBezTo>
                      <a:pt x="361747" y="3076057"/>
                      <a:pt x="149139" y="3094872"/>
                      <a:pt x="49421" y="2978220"/>
                    </a:cubicBezTo>
                    <a:cubicBezTo>
                      <a:pt x="-50297" y="2861568"/>
                      <a:pt x="65367" y="2719915"/>
                      <a:pt x="67695" y="2381248"/>
                    </a:cubicBezTo>
                    <a:cubicBezTo>
                      <a:pt x="70023" y="2042581"/>
                      <a:pt x="73963" y="1270058"/>
                      <a:pt x="63391" y="9462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D22381-E0FF-9175-FF72-914106A5023E}"/>
                </a:ext>
              </a:extLst>
            </p:cNvPr>
            <p:cNvGrpSpPr/>
            <p:nvPr/>
          </p:nvGrpSpPr>
          <p:grpSpPr>
            <a:xfrm>
              <a:off x="4095437" y="1377176"/>
              <a:ext cx="3748448" cy="2641079"/>
              <a:chOff x="3555029" y="1369574"/>
              <a:chExt cx="3748448" cy="2641079"/>
            </a:xfrm>
          </p:grpSpPr>
          <p:sp>
            <p:nvSpPr>
              <p:cNvPr id="20" name="Google Shape;1768;p43">
                <a:extLst>
                  <a:ext uri="{FF2B5EF4-FFF2-40B4-BE49-F238E27FC236}">
                    <a16:creationId xmlns:a16="http://schemas.microsoft.com/office/drawing/2014/main" id="{CD68DDDB-6EF2-5BBA-0FF0-7BE9185B5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2698" y="136957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i     k     e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86799B59-4F10-FE54-0FB8-852D3136C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475" y="192159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a    c    u     p     p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AF496F29-D7BB-B459-462F-84B2448A6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644" y="248070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a    l      l 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3" name="Google Shape;1768;p43">
                <a:extLst>
                  <a:ext uri="{FF2B5EF4-FFF2-40B4-BE49-F238E27FC236}">
                    <a16:creationId xmlns:a16="http://schemas.microsoft.com/office/drawing/2014/main" id="{BC427180-5CCE-1C41-3EBB-6151BAD56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975" y="303272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c    a    r     t     a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Google Shape;1768;p43">
                <a:extLst>
                  <a:ext uri="{FF2B5EF4-FFF2-40B4-BE49-F238E27FC236}">
                    <a16:creationId xmlns:a16="http://schemas.microsoft.com/office/drawing/2014/main" id="{BA21A3DC-858F-8A94-2F82-320F86307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029" y="3611492"/>
                <a:ext cx="3748448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o    o     k    t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2050" name="Picture 2" descr="Cute cat cartoon sitting | Download on Freepik">
            <a:extLst>
              <a:ext uri="{FF2B5EF4-FFF2-40B4-BE49-F238E27FC236}">
                <a16:creationId xmlns:a16="http://schemas.microsoft.com/office/drawing/2014/main" id="{28DBE82D-646F-C682-F57E-06543CA8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5" y="1728844"/>
            <a:ext cx="2244372" cy="224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47463A-1B5C-AB6B-393C-88419ED633E8}"/>
              </a:ext>
            </a:extLst>
          </p:cNvPr>
          <p:cNvSpPr/>
          <p:nvPr/>
        </p:nvSpPr>
        <p:spPr>
          <a:xfrm>
            <a:off x="6592032" y="2578796"/>
            <a:ext cx="548667" cy="1622953"/>
          </a:xfrm>
          <a:custGeom>
            <a:avLst/>
            <a:gdLst>
              <a:gd name="connsiteX0" fmla="*/ 271612 w 548667"/>
              <a:gd name="connsiteY0" fmla="*/ 6360 h 1622953"/>
              <a:gd name="connsiteX1" fmla="*/ 486101 w 548667"/>
              <a:gd name="connsiteY1" fmla="*/ 74093 h 1622953"/>
              <a:gd name="connsiteX2" fmla="*/ 542546 w 548667"/>
              <a:gd name="connsiteY2" fmla="*/ 582093 h 1622953"/>
              <a:gd name="connsiteX3" fmla="*/ 497390 w 548667"/>
              <a:gd name="connsiteY3" fmla="*/ 1496493 h 1622953"/>
              <a:gd name="connsiteX4" fmla="*/ 102279 w 548667"/>
              <a:gd name="connsiteY4" fmla="*/ 1552937 h 1622953"/>
              <a:gd name="connsiteX5" fmla="*/ 679 w 548667"/>
              <a:gd name="connsiteY5" fmla="*/ 909471 h 1622953"/>
              <a:gd name="connsiteX6" fmla="*/ 68412 w 548667"/>
              <a:gd name="connsiteY6" fmla="*/ 107960 h 1622953"/>
              <a:gd name="connsiteX7" fmla="*/ 271612 w 548667"/>
              <a:gd name="connsiteY7" fmla="*/ 6360 h 162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667" h="1622953">
                <a:moveTo>
                  <a:pt x="271612" y="6360"/>
                </a:moveTo>
                <a:cubicBezTo>
                  <a:pt x="341227" y="716"/>
                  <a:pt x="440945" y="-21862"/>
                  <a:pt x="486101" y="74093"/>
                </a:cubicBezTo>
                <a:cubicBezTo>
                  <a:pt x="531257" y="170048"/>
                  <a:pt x="540665" y="345026"/>
                  <a:pt x="542546" y="582093"/>
                </a:cubicBezTo>
                <a:cubicBezTo>
                  <a:pt x="544428" y="819160"/>
                  <a:pt x="570768" y="1334686"/>
                  <a:pt x="497390" y="1496493"/>
                </a:cubicBezTo>
                <a:cubicBezTo>
                  <a:pt x="424012" y="1658300"/>
                  <a:pt x="185064" y="1650774"/>
                  <a:pt x="102279" y="1552937"/>
                </a:cubicBezTo>
                <a:cubicBezTo>
                  <a:pt x="19494" y="1455100"/>
                  <a:pt x="6323" y="1150300"/>
                  <a:pt x="679" y="909471"/>
                </a:cubicBezTo>
                <a:cubicBezTo>
                  <a:pt x="-4965" y="668642"/>
                  <a:pt x="25138" y="262241"/>
                  <a:pt x="68412" y="107960"/>
                </a:cubicBezTo>
                <a:cubicBezTo>
                  <a:pt x="111686" y="-46321"/>
                  <a:pt x="201997" y="12004"/>
                  <a:pt x="271612" y="63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ADE3BEE-6585-13B6-4BE2-660BEB496E19}"/>
              </a:ext>
            </a:extLst>
          </p:cNvPr>
          <p:cNvGrpSpPr/>
          <p:nvPr/>
        </p:nvGrpSpPr>
        <p:grpSpPr>
          <a:xfrm>
            <a:off x="3370375" y="1000901"/>
            <a:ext cx="4648891" cy="3785588"/>
            <a:chOff x="3370375" y="1000901"/>
            <a:chExt cx="4648891" cy="3785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019057-53AD-FC1D-AB17-8E50AB4D229D}"/>
                </a:ext>
              </a:extLst>
            </p:cNvPr>
            <p:cNvGrpSpPr/>
            <p:nvPr/>
          </p:nvGrpSpPr>
          <p:grpSpPr>
            <a:xfrm>
              <a:off x="3370375" y="1000901"/>
              <a:ext cx="4648891" cy="3785588"/>
              <a:chOff x="4130079" y="928322"/>
              <a:chExt cx="4465539" cy="30738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2FADED-FED9-3BB3-EBC5-8E6F077449C7}"/>
                  </a:ext>
                </a:extLst>
              </p:cNvPr>
              <p:cNvSpPr/>
              <p:nvPr/>
            </p:nvSpPr>
            <p:spPr>
              <a:xfrm>
                <a:off x="4130079" y="928322"/>
                <a:ext cx="4465539" cy="3073830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48248 w 4454369"/>
                  <a:gd name="connsiteY0" fmla="*/ 969218 h 3069914"/>
                  <a:gd name="connsiteX1" fmla="*/ 5765 w 4454369"/>
                  <a:gd name="connsiteY1" fmla="*/ 433718 h 3069914"/>
                  <a:gd name="connsiteX2" fmla="*/ 197676 w 4454369"/>
                  <a:gd name="connsiteY2" fmla="*/ 49895 h 3069914"/>
                  <a:gd name="connsiteX3" fmla="*/ 897587 w 4454369"/>
                  <a:gd name="connsiteY3" fmla="*/ 4740 h 3069914"/>
                  <a:gd name="connsiteX4" fmla="*/ 2511899 w 4454369"/>
                  <a:gd name="connsiteY4" fmla="*/ 49895 h 3069914"/>
                  <a:gd name="connsiteX5" fmla="*/ 3256965 w 4454369"/>
                  <a:gd name="connsiteY5" fmla="*/ 72473 h 3069914"/>
                  <a:gd name="connsiteX6" fmla="*/ 3923010 w 4454369"/>
                  <a:gd name="connsiteY6" fmla="*/ 72473 h 3069914"/>
                  <a:gd name="connsiteX7" fmla="*/ 4148787 w 4454369"/>
                  <a:gd name="connsiteY7" fmla="*/ 117629 h 3069914"/>
                  <a:gd name="connsiteX8" fmla="*/ 4306832 w 4454369"/>
                  <a:gd name="connsiteY8" fmla="*/ 365984 h 3069914"/>
                  <a:gd name="connsiteX9" fmla="*/ 4306832 w 4454369"/>
                  <a:gd name="connsiteY9" fmla="*/ 1461006 h 3069914"/>
                  <a:gd name="connsiteX10" fmla="*/ 4431010 w 4454369"/>
                  <a:gd name="connsiteY10" fmla="*/ 2375406 h 3069914"/>
                  <a:gd name="connsiteX11" fmla="*/ 4397143 w 4454369"/>
                  <a:gd name="connsiteY11" fmla="*/ 2962429 h 3069914"/>
                  <a:gd name="connsiteX12" fmla="*/ 3877854 w 4454369"/>
                  <a:gd name="connsiteY12" fmla="*/ 2996295 h 3069914"/>
                  <a:gd name="connsiteX13" fmla="*/ 3494032 w 4454369"/>
                  <a:gd name="connsiteY13" fmla="*/ 2973718 h 3069914"/>
                  <a:gd name="connsiteX14" fmla="*/ 2399010 w 4454369"/>
                  <a:gd name="connsiteY14" fmla="*/ 3041451 h 3069914"/>
                  <a:gd name="connsiteX15" fmla="*/ 1631365 w 4454369"/>
                  <a:gd name="connsiteY15" fmla="*/ 2928562 h 3069914"/>
                  <a:gd name="connsiteX16" fmla="*/ 626654 w 4454369"/>
                  <a:gd name="connsiteY16" fmla="*/ 3064029 h 3069914"/>
                  <a:gd name="connsiteX17" fmla="*/ 50921 w 4454369"/>
                  <a:gd name="connsiteY17" fmla="*/ 2973718 h 3069914"/>
                  <a:gd name="connsiteX18" fmla="*/ 28343 w 4454369"/>
                  <a:gd name="connsiteY18" fmla="*/ 2364118 h 3069914"/>
                  <a:gd name="connsiteX19" fmla="*/ 48248 w 4454369"/>
                  <a:gd name="connsiteY19" fmla="*/ 969218 h 3069914"/>
                  <a:gd name="connsiteX0" fmla="*/ 55426 w 4461547"/>
                  <a:gd name="connsiteY0" fmla="*/ 969218 h 3069914"/>
                  <a:gd name="connsiteX1" fmla="*/ 12943 w 4461547"/>
                  <a:gd name="connsiteY1" fmla="*/ 433718 h 3069914"/>
                  <a:gd name="connsiteX2" fmla="*/ 204854 w 4461547"/>
                  <a:gd name="connsiteY2" fmla="*/ 49895 h 3069914"/>
                  <a:gd name="connsiteX3" fmla="*/ 904765 w 4461547"/>
                  <a:gd name="connsiteY3" fmla="*/ 4740 h 3069914"/>
                  <a:gd name="connsiteX4" fmla="*/ 2519077 w 4461547"/>
                  <a:gd name="connsiteY4" fmla="*/ 49895 h 3069914"/>
                  <a:gd name="connsiteX5" fmla="*/ 3264143 w 4461547"/>
                  <a:gd name="connsiteY5" fmla="*/ 72473 h 3069914"/>
                  <a:gd name="connsiteX6" fmla="*/ 3930188 w 4461547"/>
                  <a:gd name="connsiteY6" fmla="*/ 72473 h 3069914"/>
                  <a:gd name="connsiteX7" fmla="*/ 4155965 w 4461547"/>
                  <a:gd name="connsiteY7" fmla="*/ 117629 h 3069914"/>
                  <a:gd name="connsiteX8" fmla="*/ 4314010 w 4461547"/>
                  <a:gd name="connsiteY8" fmla="*/ 365984 h 3069914"/>
                  <a:gd name="connsiteX9" fmla="*/ 4314010 w 4461547"/>
                  <a:gd name="connsiteY9" fmla="*/ 1461006 h 3069914"/>
                  <a:gd name="connsiteX10" fmla="*/ 4438188 w 4461547"/>
                  <a:gd name="connsiteY10" fmla="*/ 2375406 h 3069914"/>
                  <a:gd name="connsiteX11" fmla="*/ 4404321 w 4461547"/>
                  <a:gd name="connsiteY11" fmla="*/ 2962429 h 3069914"/>
                  <a:gd name="connsiteX12" fmla="*/ 3885032 w 4461547"/>
                  <a:gd name="connsiteY12" fmla="*/ 2996295 h 3069914"/>
                  <a:gd name="connsiteX13" fmla="*/ 3501210 w 4461547"/>
                  <a:gd name="connsiteY13" fmla="*/ 2973718 h 3069914"/>
                  <a:gd name="connsiteX14" fmla="*/ 2406188 w 4461547"/>
                  <a:gd name="connsiteY14" fmla="*/ 3041451 h 3069914"/>
                  <a:gd name="connsiteX15" fmla="*/ 1638543 w 4461547"/>
                  <a:gd name="connsiteY15" fmla="*/ 2928562 h 3069914"/>
                  <a:gd name="connsiteX16" fmla="*/ 633832 w 4461547"/>
                  <a:gd name="connsiteY16" fmla="*/ 3064029 h 3069914"/>
                  <a:gd name="connsiteX17" fmla="*/ 58099 w 4461547"/>
                  <a:gd name="connsiteY17" fmla="*/ 2973718 h 3069914"/>
                  <a:gd name="connsiteX18" fmla="*/ 35521 w 4461547"/>
                  <a:gd name="connsiteY18" fmla="*/ 2364118 h 3069914"/>
                  <a:gd name="connsiteX19" fmla="*/ 55426 w 4461547"/>
                  <a:gd name="connsiteY19" fmla="*/ 969218 h 3069914"/>
                  <a:gd name="connsiteX0" fmla="*/ 55426 w 4465539"/>
                  <a:gd name="connsiteY0" fmla="*/ 969218 h 3069914"/>
                  <a:gd name="connsiteX1" fmla="*/ 12943 w 4465539"/>
                  <a:gd name="connsiteY1" fmla="*/ 433718 h 3069914"/>
                  <a:gd name="connsiteX2" fmla="*/ 204854 w 4465539"/>
                  <a:gd name="connsiteY2" fmla="*/ 49895 h 3069914"/>
                  <a:gd name="connsiteX3" fmla="*/ 904765 w 4465539"/>
                  <a:gd name="connsiteY3" fmla="*/ 4740 h 3069914"/>
                  <a:gd name="connsiteX4" fmla="*/ 2519077 w 4465539"/>
                  <a:gd name="connsiteY4" fmla="*/ 49895 h 3069914"/>
                  <a:gd name="connsiteX5" fmla="*/ 3264143 w 4465539"/>
                  <a:gd name="connsiteY5" fmla="*/ 72473 h 3069914"/>
                  <a:gd name="connsiteX6" fmla="*/ 3930188 w 4465539"/>
                  <a:gd name="connsiteY6" fmla="*/ 72473 h 3069914"/>
                  <a:gd name="connsiteX7" fmla="*/ 4155965 w 4465539"/>
                  <a:gd name="connsiteY7" fmla="*/ 117629 h 3069914"/>
                  <a:gd name="connsiteX8" fmla="*/ 4314010 w 4465539"/>
                  <a:gd name="connsiteY8" fmla="*/ 365984 h 3069914"/>
                  <a:gd name="connsiteX9" fmla="*/ 4248948 w 4465539"/>
                  <a:gd name="connsiteY9" fmla="*/ 1461006 h 3069914"/>
                  <a:gd name="connsiteX10" fmla="*/ 4438188 w 4465539"/>
                  <a:gd name="connsiteY10" fmla="*/ 2375406 h 3069914"/>
                  <a:gd name="connsiteX11" fmla="*/ 4404321 w 4465539"/>
                  <a:gd name="connsiteY11" fmla="*/ 2962429 h 3069914"/>
                  <a:gd name="connsiteX12" fmla="*/ 3885032 w 4465539"/>
                  <a:gd name="connsiteY12" fmla="*/ 2996295 h 3069914"/>
                  <a:gd name="connsiteX13" fmla="*/ 3501210 w 4465539"/>
                  <a:gd name="connsiteY13" fmla="*/ 2973718 h 3069914"/>
                  <a:gd name="connsiteX14" fmla="*/ 2406188 w 4465539"/>
                  <a:gd name="connsiteY14" fmla="*/ 3041451 h 3069914"/>
                  <a:gd name="connsiteX15" fmla="*/ 1638543 w 4465539"/>
                  <a:gd name="connsiteY15" fmla="*/ 2928562 h 3069914"/>
                  <a:gd name="connsiteX16" fmla="*/ 633832 w 4465539"/>
                  <a:gd name="connsiteY16" fmla="*/ 3064029 h 3069914"/>
                  <a:gd name="connsiteX17" fmla="*/ 58099 w 4465539"/>
                  <a:gd name="connsiteY17" fmla="*/ 2973718 h 3069914"/>
                  <a:gd name="connsiteX18" fmla="*/ 35521 w 4465539"/>
                  <a:gd name="connsiteY18" fmla="*/ 2364118 h 3069914"/>
                  <a:gd name="connsiteX19" fmla="*/ 55426 w 4465539"/>
                  <a:gd name="connsiteY19" fmla="*/ 969218 h 3069914"/>
                  <a:gd name="connsiteX0" fmla="*/ 55426 w 4465539"/>
                  <a:gd name="connsiteY0" fmla="*/ 973134 h 3073830"/>
                  <a:gd name="connsiteX1" fmla="*/ 12943 w 4465539"/>
                  <a:gd name="connsiteY1" fmla="*/ 437634 h 3073830"/>
                  <a:gd name="connsiteX2" fmla="*/ 204854 w 4465539"/>
                  <a:gd name="connsiteY2" fmla="*/ 53811 h 3073830"/>
                  <a:gd name="connsiteX3" fmla="*/ 904765 w 4465539"/>
                  <a:gd name="connsiteY3" fmla="*/ 8656 h 3073830"/>
                  <a:gd name="connsiteX4" fmla="*/ 2519077 w 4465539"/>
                  <a:gd name="connsiteY4" fmla="*/ 108809 h 3073830"/>
                  <a:gd name="connsiteX5" fmla="*/ 3264143 w 4465539"/>
                  <a:gd name="connsiteY5" fmla="*/ 76389 h 3073830"/>
                  <a:gd name="connsiteX6" fmla="*/ 3930188 w 4465539"/>
                  <a:gd name="connsiteY6" fmla="*/ 76389 h 3073830"/>
                  <a:gd name="connsiteX7" fmla="*/ 4155965 w 4465539"/>
                  <a:gd name="connsiteY7" fmla="*/ 121545 h 3073830"/>
                  <a:gd name="connsiteX8" fmla="*/ 4314010 w 4465539"/>
                  <a:gd name="connsiteY8" fmla="*/ 369900 h 3073830"/>
                  <a:gd name="connsiteX9" fmla="*/ 4248948 w 4465539"/>
                  <a:gd name="connsiteY9" fmla="*/ 1464922 h 3073830"/>
                  <a:gd name="connsiteX10" fmla="*/ 4438188 w 4465539"/>
                  <a:gd name="connsiteY10" fmla="*/ 2379322 h 3073830"/>
                  <a:gd name="connsiteX11" fmla="*/ 4404321 w 4465539"/>
                  <a:gd name="connsiteY11" fmla="*/ 2966345 h 3073830"/>
                  <a:gd name="connsiteX12" fmla="*/ 3885032 w 4465539"/>
                  <a:gd name="connsiteY12" fmla="*/ 3000211 h 3073830"/>
                  <a:gd name="connsiteX13" fmla="*/ 3501210 w 4465539"/>
                  <a:gd name="connsiteY13" fmla="*/ 2977634 h 3073830"/>
                  <a:gd name="connsiteX14" fmla="*/ 2406188 w 4465539"/>
                  <a:gd name="connsiteY14" fmla="*/ 3045367 h 3073830"/>
                  <a:gd name="connsiteX15" fmla="*/ 1638543 w 4465539"/>
                  <a:gd name="connsiteY15" fmla="*/ 2932478 h 3073830"/>
                  <a:gd name="connsiteX16" fmla="*/ 633832 w 4465539"/>
                  <a:gd name="connsiteY16" fmla="*/ 3067945 h 3073830"/>
                  <a:gd name="connsiteX17" fmla="*/ 58099 w 4465539"/>
                  <a:gd name="connsiteY17" fmla="*/ 2977634 h 3073830"/>
                  <a:gd name="connsiteX18" fmla="*/ 35521 w 4465539"/>
                  <a:gd name="connsiteY18" fmla="*/ 2368034 h 3073830"/>
                  <a:gd name="connsiteX19" fmla="*/ 55426 w 4465539"/>
                  <a:gd name="connsiteY19" fmla="*/ 973134 h 307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5539" h="3073830">
                    <a:moveTo>
                      <a:pt x="55426" y="973134"/>
                    </a:moveTo>
                    <a:cubicBezTo>
                      <a:pt x="-2555" y="633068"/>
                      <a:pt x="-11962" y="590855"/>
                      <a:pt x="12943" y="437634"/>
                    </a:cubicBezTo>
                    <a:cubicBezTo>
                      <a:pt x="37848" y="284413"/>
                      <a:pt x="56217" y="125307"/>
                      <a:pt x="204854" y="53811"/>
                    </a:cubicBezTo>
                    <a:cubicBezTo>
                      <a:pt x="353491" y="-17685"/>
                      <a:pt x="519061" y="-510"/>
                      <a:pt x="904765" y="8656"/>
                    </a:cubicBezTo>
                    <a:cubicBezTo>
                      <a:pt x="1290469" y="17822"/>
                      <a:pt x="2519077" y="108809"/>
                      <a:pt x="2519077" y="108809"/>
                    </a:cubicBezTo>
                    <a:lnTo>
                      <a:pt x="3264143" y="76389"/>
                    </a:lnTo>
                    <a:cubicBezTo>
                      <a:pt x="3499328" y="80152"/>
                      <a:pt x="3930188" y="76389"/>
                      <a:pt x="3930188" y="76389"/>
                    </a:cubicBezTo>
                    <a:cubicBezTo>
                      <a:pt x="4078825" y="83915"/>
                      <a:pt x="4091995" y="72627"/>
                      <a:pt x="4155965" y="121545"/>
                    </a:cubicBezTo>
                    <a:cubicBezTo>
                      <a:pt x="4219935" y="170463"/>
                      <a:pt x="4298513" y="146004"/>
                      <a:pt x="4314010" y="369900"/>
                    </a:cubicBezTo>
                    <a:cubicBezTo>
                      <a:pt x="4329507" y="593796"/>
                      <a:pt x="4228252" y="1130018"/>
                      <a:pt x="4248948" y="1464922"/>
                    </a:cubicBezTo>
                    <a:cubicBezTo>
                      <a:pt x="4269644" y="1799826"/>
                      <a:pt x="4412293" y="2129085"/>
                      <a:pt x="4438188" y="2379322"/>
                    </a:cubicBezTo>
                    <a:cubicBezTo>
                      <a:pt x="4464083" y="2629559"/>
                      <a:pt x="4496514" y="2862864"/>
                      <a:pt x="4404321" y="2966345"/>
                    </a:cubicBezTo>
                    <a:cubicBezTo>
                      <a:pt x="4312128" y="3069827"/>
                      <a:pt x="4035550" y="2998330"/>
                      <a:pt x="3885032" y="3000211"/>
                    </a:cubicBezTo>
                    <a:cubicBezTo>
                      <a:pt x="3734514" y="3002092"/>
                      <a:pt x="3747684" y="2970108"/>
                      <a:pt x="3501210" y="2977634"/>
                    </a:cubicBezTo>
                    <a:cubicBezTo>
                      <a:pt x="3254736" y="2985160"/>
                      <a:pt x="2716632" y="3052893"/>
                      <a:pt x="2406188" y="3045367"/>
                    </a:cubicBezTo>
                    <a:cubicBezTo>
                      <a:pt x="2095744" y="3037841"/>
                      <a:pt x="1933936" y="2928715"/>
                      <a:pt x="1638543" y="2932478"/>
                    </a:cubicBezTo>
                    <a:cubicBezTo>
                      <a:pt x="1343150" y="2936241"/>
                      <a:pt x="897239" y="3060419"/>
                      <a:pt x="633832" y="3067945"/>
                    </a:cubicBezTo>
                    <a:cubicBezTo>
                      <a:pt x="370425" y="3075471"/>
                      <a:pt x="157817" y="3094286"/>
                      <a:pt x="58099" y="2977634"/>
                    </a:cubicBezTo>
                    <a:cubicBezTo>
                      <a:pt x="-41619" y="2860982"/>
                      <a:pt x="35967" y="2702117"/>
                      <a:pt x="35521" y="2368034"/>
                    </a:cubicBezTo>
                    <a:cubicBezTo>
                      <a:pt x="35075" y="2033951"/>
                      <a:pt x="113407" y="1313200"/>
                      <a:pt x="55426" y="973134"/>
                    </a:cubicBezTo>
                    <a:close/>
                  </a:path>
                </a:pathLst>
              </a:custGeom>
              <a:solidFill>
                <a:srgbClr val="F9C7C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A7DFB2-1BF4-29CB-3E48-86797CBD52A1}"/>
                  </a:ext>
                </a:extLst>
              </p:cNvPr>
              <p:cNvSpPr/>
              <p:nvPr/>
            </p:nvSpPr>
            <p:spPr>
              <a:xfrm>
                <a:off x="4346688" y="1101512"/>
                <a:ext cx="3949917" cy="2662313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34651 w 4456840"/>
                  <a:gd name="connsiteY0" fmla="*/ 974676 h 3069914"/>
                  <a:gd name="connsiteX1" fmla="*/ 8236 w 4456840"/>
                  <a:gd name="connsiteY1" fmla="*/ 433718 h 3069914"/>
                  <a:gd name="connsiteX2" fmla="*/ 200147 w 4456840"/>
                  <a:gd name="connsiteY2" fmla="*/ 49895 h 3069914"/>
                  <a:gd name="connsiteX3" fmla="*/ 900058 w 4456840"/>
                  <a:gd name="connsiteY3" fmla="*/ 4740 h 3069914"/>
                  <a:gd name="connsiteX4" fmla="*/ 2514370 w 4456840"/>
                  <a:gd name="connsiteY4" fmla="*/ 49895 h 3069914"/>
                  <a:gd name="connsiteX5" fmla="*/ 3259436 w 4456840"/>
                  <a:gd name="connsiteY5" fmla="*/ 72473 h 3069914"/>
                  <a:gd name="connsiteX6" fmla="*/ 3925481 w 4456840"/>
                  <a:gd name="connsiteY6" fmla="*/ 72473 h 3069914"/>
                  <a:gd name="connsiteX7" fmla="*/ 4151258 w 4456840"/>
                  <a:gd name="connsiteY7" fmla="*/ 117629 h 3069914"/>
                  <a:gd name="connsiteX8" fmla="*/ 4309303 w 4456840"/>
                  <a:gd name="connsiteY8" fmla="*/ 365984 h 3069914"/>
                  <a:gd name="connsiteX9" fmla="*/ 4309303 w 4456840"/>
                  <a:gd name="connsiteY9" fmla="*/ 1461006 h 3069914"/>
                  <a:gd name="connsiteX10" fmla="*/ 4433481 w 4456840"/>
                  <a:gd name="connsiteY10" fmla="*/ 2375406 h 3069914"/>
                  <a:gd name="connsiteX11" fmla="*/ 4399614 w 4456840"/>
                  <a:gd name="connsiteY11" fmla="*/ 2962429 h 3069914"/>
                  <a:gd name="connsiteX12" fmla="*/ 3880325 w 4456840"/>
                  <a:gd name="connsiteY12" fmla="*/ 2996295 h 3069914"/>
                  <a:gd name="connsiteX13" fmla="*/ 3496503 w 4456840"/>
                  <a:gd name="connsiteY13" fmla="*/ 2973718 h 3069914"/>
                  <a:gd name="connsiteX14" fmla="*/ 2401481 w 4456840"/>
                  <a:gd name="connsiteY14" fmla="*/ 3041451 h 3069914"/>
                  <a:gd name="connsiteX15" fmla="*/ 1633836 w 4456840"/>
                  <a:gd name="connsiteY15" fmla="*/ 2928562 h 3069914"/>
                  <a:gd name="connsiteX16" fmla="*/ 629125 w 4456840"/>
                  <a:gd name="connsiteY16" fmla="*/ 3064029 h 3069914"/>
                  <a:gd name="connsiteX17" fmla="*/ 53392 w 4456840"/>
                  <a:gd name="connsiteY17" fmla="*/ 2973718 h 3069914"/>
                  <a:gd name="connsiteX18" fmla="*/ 30814 w 4456840"/>
                  <a:gd name="connsiteY18" fmla="*/ 2364118 h 3069914"/>
                  <a:gd name="connsiteX19" fmla="*/ 34651 w 4456840"/>
                  <a:gd name="connsiteY19" fmla="*/ 974676 h 3069914"/>
                  <a:gd name="connsiteX0" fmla="*/ 35618 w 4457807"/>
                  <a:gd name="connsiteY0" fmla="*/ 974676 h 3069914"/>
                  <a:gd name="connsiteX1" fmla="*/ 9203 w 4457807"/>
                  <a:gd name="connsiteY1" fmla="*/ 433718 h 3069914"/>
                  <a:gd name="connsiteX2" fmla="*/ 201114 w 4457807"/>
                  <a:gd name="connsiteY2" fmla="*/ 49895 h 3069914"/>
                  <a:gd name="connsiteX3" fmla="*/ 901025 w 4457807"/>
                  <a:gd name="connsiteY3" fmla="*/ 4740 h 3069914"/>
                  <a:gd name="connsiteX4" fmla="*/ 2515337 w 4457807"/>
                  <a:gd name="connsiteY4" fmla="*/ 49895 h 3069914"/>
                  <a:gd name="connsiteX5" fmla="*/ 3260403 w 4457807"/>
                  <a:gd name="connsiteY5" fmla="*/ 72473 h 3069914"/>
                  <a:gd name="connsiteX6" fmla="*/ 3926448 w 4457807"/>
                  <a:gd name="connsiteY6" fmla="*/ 72473 h 3069914"/>
                  <a:gd name="connsiteX7" fmla="*/ 4152225 w 4457807"/>
                  <a:gd name="connsiteY7" fmla="*/ 117629 h 3069914"/>
                  <a:gd name="connsiteX8" fmla="*/ 4310270 w 4457807"/>
                  <a:gd name="connsiteY8" fmla="*/ 365984 h 3069914"/>
                  <a:gd name="connsiteX9" fmla="*/ 4310270 w 4457807"/>
                  <a:gd name="connsiteY9" fmla="*/ 1461006 h 3069914"/>
                  <a:gd name="connsiteX10" fmla="*/ 4434448 w 4457807"/>
                  <a:gd name="connsiteY10" fmla="*/ 2375406 h 3069914"/>
                  <a:gd name="connsiteX11" fmla="*/ 4400581 w 4457807"/>
                  <a:gd name="connsiteY11" fmla="*/ 2962429 h 3069914"/>
                  <a:gd name="connsiteX12" fmla="*/ 3881292 w 4457807"/>
                  <a:gd name="connsiteY12" fmla="*/ 2996295 h 3069914"/>
                  <a:gd name="connsiteX13" fmla="*/ 3497470 w 4457807"/>
                  <a:gd name="connsiteY13" fmla="*/ 2973718 h 3069914"/>
                  <a:gd name="connsiteX14" fmla="*/ 2402448 w 4457807"/>
                  <a:gd name="connsiteY14" fmla="*/ 3041451 h 3069914"/>
                  <a:gd name="connsiteX15" fmla="*/ 1634803 w 4457807"/>
                  <a:gd name="connsiteY15" fmla="*/ 2928562 h 3069914"/>
                  <a:gd name="connsiteX16" fmla="*/ 630092 w 4457807"/>
                  <a:gd name="connsiteY16" fmla="*/ 3064029 h 3069914"/>
                  <a:gd name="connsiteX17" fmla="*/ 54359 w 4457807"/>
                  <a:gd name="connsiteY17" fmla="*/ 2973718 h 3069914"/>
                  <a:gd name="connsiteX18" fmla="*/ 80774 w 4457807"/>
                  <a:gd name="connsiteY18" fmla="*/ 2375104 h 3069914"/>
                  <a:gd name="connsiteX19" fmla="*/ 35618 w 4457807"/>
                  <a:gd name="connsiteY19" fmla="*/ 974676 h 3069914"/>
                  <a:gd name="connsiteX0" fmla="*/ 35618 w 4461559"/>
                  <a:gd name="connsiteY0" fmla="*/ 974676 h 3069914"/>
                  <a:gd name="connsiteX1" fmla="*/ 9203 w 4461559"/>
                  <a:gd name="connsiteY1" fmla="*/ 433718 h 3069914"/>
                  <a:gd name="connsiteX2" fmla="*/ 201114 w 4461559"/>
                  <a:gd name="connsiteY2" fmla="*/ 49895 h 3069914"/>
                  <a:gd name="connsiteX3" fmla="*/ 901025 w 4461559"/>
                  <a:gd name="connsiteY3" fmla="*/ 4740 h 3069914"/>
                  <a:gd name="connsiteX4" fmla="*/ 2515337 w 4461559"/>
                  <a:gd name="connsiteY4" fmla="*/ 49895 h 3069914"/>
                  <a:gd name="connsiteX5" fmla="*/ 3260403 w 4461559"/>
                  <a:gd name="connsiteY5" fmla="*/ 72473 h 3069914"/>
                  <a:gd name="connsiteX6" fmla="*/ 3926448 w 4461559"/>
                  <a:gd name="connsiteY6" fmla="*/ 72473 h 3069914"/>
                  <a:gd name="connsiteX7" fmla="*/ 4152225 w 4461559"/>
                  <a:gd name="connsiteY7" fmla="*/ 117629 h 3069914"/>
                  <a:gd name="connsiteX8" fmla="*/ 4310270 w 4461559"/>
                  <a:gd name="connsiteY8" fmla="*/ 365984 h 3069914"/>
                  <a:gd name="connsiteX9" fmla="*/ 4249029 w 4461559"/>
                  <a:gd name="connsiteY9" fmla="*/ 1461006 h 3069914"/>
                  <a:gd name="connsiteX10" fmla="*/ 4434448 w 4461559"/>
                  <a:gd name="connsiteY10" fmla="*/ 2375406 h 3069914"/>
                  <a:gd name="connsiteX11" fmla="*/ 4400581 w 4461559"/>
                  <a:gd name="connsiteY11" fmla="*/ 2962429 h 3069914"/>
                  <a:gd name="connsiteX12" fmla="*/ 3881292 w 4461559"/>
                  <a:gd name="connsiteY12" fmla="*/ 2996295 h 3069914"/>
                  <a:gd name="connsiteX13" fmla="*/ 3497470 w 4461559"/>
                  <a:gd name="connsiteY13" fmla="*/ 2973718 h 3069914"/>
                  <a:gd name="connsiteX14" fmla="*/ 2402448 w 4461559"/>
                  <a:gd name="connsiteY14" fmla="*/ 3041451 h 3069914"/>
                  <a:gd name="connsiteX15" fmla="*/ 1634803 w 4461559"/>
                  <a:gd name="connsiteY15" fmla="*/ 2928562 h 3069914"/>
                  <a:gd name="connsiteX16" fmla="*/ 630092 w 4461559"/>
                  <a:gd name="connsiteY16" fmla="*/ 3064029 h 3069914"/>
                  <a:gd name="connsiteX17" fmla="*/ 54359 w 4461559"/>
                  <a:gd name="connsiteY17" fmla="*/ 2973718 h 3069914"/>
                  <a:gd name="connsiteX18" fmla="*/ 80774 w 4461559"/>
                  <a:gd name="connsiteY18" fmla="*/ 2375104 h 3069914"/>
                  <a:gd name="connsiteX19" fmla="*/ 35618 w 4461559"/>
                  <a:gd name="connsiteY19" fmla="*/ 974676 h 3069914"/>
                  <a:gd name="connsiteX0" fmla="*/ 35618 w 4461559"/>
                  <a:gd name="connsiteY0" fmla="*/ 978587 h 3073825"/>
                  <a:gd name="connsiteX1" fmla="*/ 9203 w 4461559"/>
                  <a:gd name="connsiteY1" fmla="*/ 437629 h 3073825"/>
                  <a:gd name="connsiteX2" fmla="*/ 201114 w 4461559"/>
                  <a:gd name="connsiteY2" fmla="*/ 53806 h 3073825"/>
                  <a:gd name="connsiteX3" fmla="*/ 901025 w 4461559"/>
                  <a:gd name="connsiteY3" fmla="*/ 8651 h 3073825"/>
                  <a:gd name="connsiteX4" fmla="*/ 2527585 w 4461559"/>
                  <a:gd name="connsiteY4" fmla="*/ 108737 h 3073825"/>
                  <a:gd name="connsiteX5" fmla="*/ 3260403 w 4461559"/>
                  <a:gd name="connsiteY5" fmla="*/ 76384 h 3073825"/>
                  <a:gd name="connsiteX6" fmla="*/ 3926448 w 4461559"/>
                  <a:gd name="connsiteY6" fmla="*/ 76384 h 3073825"/>
                  <a:gd name="connsiteX7" fmla="*/ 4152225 w 4461559"/>
                  <a:gd name="connsiteY7" fmla="*/ 121540 h 3073825"/>
                  <a:gd name="connsiteX8" fmla="*/ 4310270 w 4461559"/>
                  <a:gd name="connsiteY8" fmla="*/ 369895 h 3073825"/>
                  <a:gd name="connsiteX9" fmla="*/ 4249029 w 4461559"/>
                  <a:gd name="connsiteY9" fmla="*/ 1464917 h 3073825"/>
                  <a:gd name="connsiteX10" fmla="*/ 4434448 w 4461559"/>
                  <a:gd name="connsiteY10" fmla="*/ 2379317 h 3073825"/>
                  <a:gd name="connsiteX11" fmla="*/ 4400581 w 4461559"/>
                  <a:gd name="connsiteY11" fmla="*/ 2966340 h 3073825"/>
                  <a:gd name="connsiteX12" fmla="*/ 3881292 w 4461559"/>
                  <a:gd name="connsiteY12" fmla="*/ 3000206 h 3073825"/>
                  <a:gd name="connsiteX13" fmla="*/ 3497470 w 4461559"/>
                  <a:gd name="connsiteY13" fmla="*/ 2977629 h 3073825"/>
                  <a:gd name="connsiteX14" fmla="*/ 2402448 w 4461559"/>
                  <a:gd name="connsiteY14" fmla="*/ 3045362 h 3073825"/>
                  <a:gd name="connsiteX15" fmla="*/ 1634803 w 4461559"/>
                  <a:gd name="connsiteY15" fmla="*/ 2932473 h 3073825"/>
                  <a:gd name="connsiteX16" fmla="*/ 630092 w 4461559"/>
                  <a:gd name="connsiteY16" fmla="*/ 3067940 h 3073825"/>
                  <a:gd name="connsiteX17" fmla="*/ 54359 w 4461559"/>
                  <a:gd name="connsiteY17" fmla="*/ 2977629 h 3073825"/>
                  <a:gd name="connsiteX18" fmla="*/ 80774 w 4461559"/>
                  <a:gd name="connsiteY18" fmla="*/ 2379015 h 3073825"/>
                  <a:gd name="connsiteX19" fmla="*/ 35618 w 4461559"/>
                  <a:gd name="connsiteY19" fmla="*/ 978587 h 307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1559" h="3073825">
                    <a:moveTo>
                      <a:pt x="35618" y="978587"/>
                    </a:moveTo>
                    <a:cubicBezTo>
                      <a:pt x="23690" y="655023"/>
                      <a:pt x="-18380" y="591759"/>
                      <a:pt x="9203" y="437629"/>
                    </a:cubicBezTo>
                    <a:cubicBezTo>
                      <a:pt x="36786" y="283499"/>
                      <a:pt x="52477" y="125302"/>
                      <a:pt x="201114" y="53806"/>
                    </a:cubicBezTo>
                    <a:cubicBezTo>
                      <a:pt x="349751" y="-17690"/>
                      <a:pt x="513280" y="-504"/>
                      <a:pt x="901025" y="8651"/>
                    </a:cubicBezTo>
                    <a:cubicBezTo>
                      <a:pt x="1288770" y="17806"/>
                      <a:pt x="2527585" y="108737"/>
                      <a:pt x="2527585" y="108737"/>
                    </a:cubicBezTo>
                    <a:lnTo>
                      <a:pt x="3260403" y="76384"/>
                    </a:lnTo>
                    <a:cubicBezTo>
                      <a:pt x="3495588" y="80147"/>
                      <a:pt x="3926448" y="76384"/>
                      <a:pt x="3926448" y="76384"/>
                    </a:cubicBezTo>
                    <a:cubicBezTo>
                      <a:pt x="4075085" y="83910"/>
                      <a:pt x="4088255" y="72622"/>
                      <a:pt x="4152225" y="121540"/>
                    </a:cubicBezTo>
                    <a:cubicBezTo>
                      <a:pt x="4216195" y="170458"/>
                      <a:pt x="4294136" y="145999"/>
                      <a:pt x="4310270" y="369895"/>
                    </a:cubicBezTo>
                    <a:cubicBezTo>
                      <a:pt x="4326404" y="593791"/>
                      <a:pt x="4228333" y="1130013"/>
                      <a:pt x="4249029" y="1464917"/>
                    </a:cubicBezTo>
                    <a:cubicBezTo>
                      <a:pt x="4269725" y="1799821"/>
                      <a:pt x="4409189" y="2129080"/>
                      <a:pt x="4434448" y="2379317"/>
                    </a:cubicBezTo>
                    <a:cubicBezTo>
                      <a:pt x="4459707" y="2629554"/>
                      <a:pt x="4492774" y="2862859"/>
                      <a:pt x="4400581" y="2966340"/>
                    </a:cubicBezTo>
                    <a:cubicBezTo>
                      <a:pt x="4308388" y="3069822"/>
                      <a:pt x="4031810" y="2998325"/>
                      <a:pt x="3881292" y="3000206"/>
                    </a:cubicBezTo>
                    <a:cubicBezTo>
                      <a:pt x="3730774" y="3002087"/>
                      <a:pt x="3743944" y="2970103"/>
                      <a:pt x="3497470" y="2977629"/>
                    </a:cubicBezTo>
                    <a:cubicBezTo>
                      <a:pt x="3250996" y="2985155"/>
                      <a:pt x="2712892" y="3052888"/>
                      <a:pt x="2402448" y="3045362"/>
                    </a:cubicBezTo>
                    <a:cubicBezTo>
                      <a:pt x="2092004" y="3037836"/>
                      <a:pt x="1930196" y="2928710"/>
                      <a:pt x="1634803" y="2932473"/>
                    </a:cubicBezTo>
                    <a:cubicBezTo>
                      <a:pt x="1339410" y="2936236"/>
                      <a:pt x="893499" y="3060414"/>
                      <a:pt x="630092" y="3067940"/>
                    </a:cubicBezTo>
                    <a:cubicBezTo>
                      <a:pt x="366685" y="3075466"/>
                      <a:pt x="154077" y="3094281"/>
                      <a:pt x="54359" y="2977629"/>
                    </a:cubicBezTo>
                    <a:cubicBezTo>
                      <a:pt x="-45359" y="2860977"/>
                      <a:pt x="83898" y="2712189"/>
                      <a:pt x="80774" y="2379015"/>
                    </a:cubicBezTo>
                    <a:cubicBezTo>
                      <a:pt x="77650" y="2045841"/>
                      <a:pt x="47546" y="1302151"/>
                      <a:pt x="35618" y="978587"/>
                    </a:cubicBezTo>
                    <a:close/>
                  </a:path>
                </a:pathLst>
              </a:custGeom>
              <a:solidFill>
                <a:srgbClr val="98C3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3385F4-2E9C-DCE8-C6FF-7B3AF1C49A31}"/>
                  </a:ext>
                </a:extLst>
              </p:cNvPr>
              <p:cNvSpPr/>
              <p:nvPr/>
            </p:nvSpPr>
            <p:spPr>
              <a:xfrm>
                <a:off x="4525352" y="1233850"/>
                <a:ext cx="3545830" cy="2355814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65668 w 4455146"/>
                  <a:gd name="connsiteY0" fmla="*/ 941718 h 3069914"/>
                  <a:gd name="connsiteX1" fmla="*/ 6542 w 4455146"/>
                  <a:gd name="connsiteY1" fmla="*/ 433718 h 3069914"/>
                  <a:gd name="connsiteX2" fmla="*/ 198453 w 4455146"/>
                  <a:gd name="connsiteY2" fmla="*/ 49895 h 3069914"/>
                  <a:gd name="connsiteX3" fmla="*/ 898364 w 4455146"/>
                  <a:gd name="connsiteY3" fmla="*/ 4740 h 3069914"/>
                  <a:gd name="connsiteX4" fmla="*/ 2512676 w 4455146"/>
                  <a:gd name="connsiteY4" fmla="*/ 49895 h 3069914"/>
                  <a:gd name="connsiteX5" fmla="*/ 3257742 w 4455146"/>
                  <a:gd name="connsiteY5" fmla="*/ 72473 h 3069914"/>
                  <a:gd name="connsiteX6" fmla="*/ 3923787 w 4455146"/>
                  <a:gd name="connsiteY6" fmla="*/ 72473 h 3069914"/>
                  <a:gd name="connsiteX7" fmla="*/ 4149564 w 4455146"/>
                  <a:gd name="connsiteY7" fmla="*/ 117629 h 3069914"/>
                  <a:gd name="connsiteX8" fmla="*/ 4307609 w 4455146"/>
                  <a:gd name="connsiteY8" fmla="*/ 365984 h 3069914"/>
                  <a:gd name="connsiteX9" fmla="*/ 4307609 w 4455146"/>
                  <a:gd name="connsiteY9" fmla="*/ 1461006 h 3069914"/>
                  <a:gd name="connsiteX10" fmla="*/ 4431787 w 4455146"/>
                  <a:gd name="connsiteY10" fmla="*/ 2375406 h 3069914"/>
                  <a:gd name="connsiteX11" fmla="*/ 4397920 w 4455146"/>
                  <a:gd name="connsiteY11" fmla="*/ 2962429 h 3069914"/>
                  <a:gd name="connsiteX12" fmla="*/ 3878631 w 4455146"/>
                  <a:gd name="connsiteY12" fmla="*/ 2996295 h 3069914"/>
                  <a:gd name="connsiteX13" fmla="*/ 3494809 w 4455146"/>
                  <a:gd name="connsiteY13" fmla="*/ 2973718 h 3069914"/>
                  <a:gd name="connsiteX14" fmla="*/ 2399787 w 4455146"/>
                  <a:gd name="connsiteY14" fmla="*/ 3041451 h 3069914"/>
                  <a:gd name="connsiteX15" fmla="*/ 1632142 w 4455146"/>
                  <a:gd name="connsiteY15" fmla="*/ 2928562 h 3069914"/>
                  <a:gd name="connsiteX16" fmla="*/ 627431 w 4455146"/>
                  <a:gd name="connsiteY16" fmla="*/ 3064029 h 3069914"/>
                  <a:gd name="connsiteX17" fmla="*/ 51698 w 4455146"/>
                  <a:gd name="connsiteY17" fmla="*/ 2973718 h 3069914"/>
                  <a:gd name="connsiteX18" fmla="*/ 29120 w 4455146"/>
                  <a:gd name="connsiteY18" fmla="*/ 2364118 h 3069914"/>
                  <a:gd name="connsiteX19" fmla="*/ 65668 w 4455146"/>
                  <a:gd name="connsiteY19" fmla="*/ 941718 h 3069914"/>
                  <a:gd name="connsiteX0" fmla="*/ 63391 w 4452869"/>
                  <a:gd name="connsiteY0" fmla="*/ 941718 h 3069914"/>
                  <a:gd name="connsiteX1" fmla="*/ 4265 w 4452869"/>
                  <a:gd name="connsiteY1" fmla="*/ 433718 h 3069914"/>
                  <a:gd name="connsiteX2" fmla="*/ 196176 w 4452869"/>
                  <a:gd name="connsiteY2" fmla="*/ 49895 h 3069914"/>
                  <a:gd name="connsiteX3" fmla="*/ 896087 w 4452869"/>
                  <a:gd name="connsiteY3" fmla="*/ 4740 h 3069914"/>
                  <a:gd name="connsiteX4" fmla="*/ 2510399 w 4452869"/>
                  <a:gd name="connsiteY4" fmla="*/ 49895 h 3069914"/>
                  <a:gd name="connsiteX5" fmla="*/ 3255465 w 4452869"/>
                  <a:gd name="connsiteY5" fmla="*/ 72473 h 3069914"/>
                  <a:gd name="connsiteX6" fmla="*/ 3921510 w 4452869"/>
                  <a:gd name="connsiteY6" fmla="*/ 72473 h 3069914"/>
                  <a:gd name="connsiteX7" fmla="*/ 4147287 w 4452869"/>
                  <a:gd name="connsiteY7" fmla="*/ 117629 h 3069914"/>
                  <a:gd name="connsiteX8" fmla="*/ 4305332 w 4452869"/>
                  <a:gd name="connsiteY8" fmla="*/ 365984 h 3069914"/>
                  <a:gd name="connsiteX9" fmla="*/ 4305332 w 4452869"/>
                  <a:gd name="connsiteY9" fmla="*/ 1461006 h 3069914"/>
                  <a:gd name="connsiteX10" fmla="*/ 4429510 w 4452869"/>
                  <a:gd name="connsiteY10" fmla="*/ 2375406 h 3069914"/>
                  <a:gd name="connsiteX11" fmla="*/ 4395643 w 4452869"/>
                  <a:gd name="connsiteY11" fmla="*/ 2962429 h 3069914"/>
                  <a:gd name="connsiteX12" fmla="*/ 3876354 w 4452869"/>
                  <a:gd name="connsiteY12" fmla="*/ 2996295 h 3069914"/>
                  <a:gd name="connsiteX13" fmla="*/ 3492532 w 4452869"/>
                  <a:gd name="connsiteY13" fmla="*/ 2973718 h 3069914"/>
                  <a:gd name="connsiteX14" fmla="*/ 2397510 w 4452869"/>
                  <a:gd name="connsiteY14" fmla="*/ 3041451 h 3069914"/>
                  <a:gd name="connsiteX15" fmla="*/ 1629865 w 4452869"/>
                  <a:gd name="connsiteY15" fmla="*/ 2928562 h 3069914"/>
                  <a:gd name="connsiteX16" fmla="*/ 625154 w 4452869"/>
                  <a:gd name="connsiteY16" fmla="*/ 3064029 h 3069914"/>
                  <a:gd name="connsiteX17" fmla="*/ 49421 w 4452869"/>
                  <a:gd name="connsiteY17" fmla="*/ 2973718 h 3069914"/>
                  <a:gd name="connsiteX18" fmla="*/ 67695 w 4452869"/>
                  <a:gd name="connsiteY18" fmla="*/ 2376746 h 3069914"/>
                  <a:gd name="connsiteX19" fmla="*/ 63391 w 4452869"/>
                  <a:gd name="connsiteY19" fmla="*/ 941718 h 3069914"/>
                  <a:gd name="connsiteX0" fmla="*/ 63391 w 4452869"/>
                  <a:gd name="connsiteY0" fmla="*/ 946220 h 3074416"/>
                  <a:gd name="connsiteX1" fmla="*/ 4265 w 4452869"/>
                  <a:gd name="connsiteY1" fmla="*/ 438220 h 3074416"/>
                  <a:gd name="connsiteX2" fmla="*/ 196176 w 4452869"/>
                  <a:gd name="connsiteY2" fmla="*/ 54397 h 3074416"/>
                  <a:gd name="connsiteX3" fmla="*/ 896087 w 4452869"/>
                  <a:gd name="connsiteY3" fmla="*/ 9242 h 3074416"/>
                  <a:gd name="connsiteX4" fmla="*/ 2524017 w 4452869"/>
                  <a:gd name="connsiteY4" fmla="*/ 117543 h 3074416"/>
                  <a:gd name="connsiteX5" fmla="*/ 3255465 w 4452869"/>
                  <a:gd name="connsiteY5" fmla="*/ 76975 h 3074416"/>
                  <a:gd name="connsiteX6" fmla="*/ 3921510 w 4452869"/>
                  <a:gd name="connsiteY6" fmla="*/ 76975 h 3074416"/>
                  <a:gd name="connsiteX7" fmla="*/ 4147287 w 4452869"/>
                  <a:gd name="connsiteY7" fmla="*/ 122131 h 3074416"/>
                  <a:gd name="connsiteX8" fmla="*/ 4305332 w 4452869"/>
                  <a:gd name="connsiteY8" fmla="*/ 370486 h 3074416"/>
                  <a:gd name="connsiteX9" fmla="*/ 4305332 w 4452869"/>
                  <a:gd name="connsiteY9" fmla="*/ 1465508 h 3074416"/>
                  <a:gd name="connsiteX10" fmla="*/ 4429510 w 4452869"/>
                  <a:gd name="connsiteY10" fmla="*/ 2379908 h 3074416"/>
                  <a:gd name="connsiteX11" fmla="*/ 4395643 w 4452869"/>
                  <a:gd name="connsiteY11" fmla="*/ 2966931 h 3074416"/>
                  <a:gd name="connsiteX12" fmla="*/ 3876354 w 4452869"/>
                  <a:gd name="connsiteY12" fmla="*/ 3000797 h 3074416"/>
                  <a:gd name="connsiteX13" fmla="*/ 3492532 w 4452869"/>
                  <a:gd name="connsiteY13" fmla="*/ 2978220 h 3074416"/>
                  <a:gd name="connsiteX14" fmla="*/ 2397510 w 4452869"/>
                  <a:gd name="connsiteY14" fmla="*/ 3045953 h 3074416"/>
                  <a:gd name="connsiteX15" fmla="*/ 1629865 w 4452869"/>
                  <a:gd name="connsiteY15" fmla="*/ 2933064 h 3074416"/>
                  <a:gd name="connsiteX16" fmla="*/ 625154 w 4452869"/>
                  <a:gd name="connsiteY16" fmla="*/ 3068531 h 3074416"/>
                  <a:gd name="connsiteX17" fmla="*/ 49421 w 4452869"/>
                  <a:gd name="connsiteY17" fmla="*/ 2978220 h 3074416"/>
                  <a:gd name="connsiteX18" fmla="*/ 67695 w 4452869"/>
                  <a:gd name="connsiteY18" fmla="*/ 2381248 h 3074416"/>
                  <a:gd name="connsiteX19" fmla="*/ 63391 w 4452869"/>
                  <a:gd name="connsiteY19" fmla="*/ 946220 h 307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52869" h="3074416">
                    <a:moveTo>
                      <a:pt x="63391" y="946220"/>
                    </a:moveTo>
                    <a:cubicBezTo>
                      <a:pt x="52819" y="622382"/>
                      <a:pt x="-17866" y="586857"/>
                      <a:pt x="4265" y="438220"/>
                    </a:cubicBezTo>
                    <a:cubicBezTo>
                      <a:pt x="26396" y="289583"/>
                      <a:pt x="47539" y="125893"/>
                      <a:pt x="196176" y="54397"/>
                    </a:cubicBezTo>
                    <a:cubicBezTo>
                      <a:pt x="344813" y="-17099"/>
                      <a:pt x="508114" y="-1282"/>
                      <a:pt x="896087" y="9242"/>
                    </a:cubicBezTo>
                    <a:cubicBezTo>
                      <a:pt x="1284060" y="19766"/>
                      <a:pt x="2524017" y="117543"/>
                      <a:pt x="2524017" y="117543"/>
                    </a:cubicBezTo>
                    <a:lnTo>
                      <a:pt x="3255465" y="76975"/>
                    </a:lnTo>
                    <a:cubicBezTo>
                      <a:pt x="3490650" y="80738"/>
                      <a:pt x="3921510" y="76975"/>
                      <a:pt x="3921510" y="76975"/>
                    </a:cubicBezTo>
                    <a:cubicBezTo>
                      <a:pt x="4070147" y="84501"/>
                      <a:pt x="4083317" y="73213"/>
                      <a:pt x="4147287" y="122131"/>
                    </a:cubicBezTo>
                    <a:cubicBezTo>
                      <a:pt x="4211257" y="171049"/>
                      <a:pt x="4278991" y="146590"/>
                      <a:pt x="4305332" y="370486"/>
                    </a:cubicBezTo>
                    <a:cubicBezTo>
                      <a:pt x="4331673" y="594382"/>
                      <a:pt x="4284636" y="1130604"/>
                      <a:pt x="4305332" y="1465508"/>
                    </a:cubicBezTo>
                    <a:cubicBezTo>
                      <a:pt x="4326028" y="1800412"/>
                      <a:pt x="4414458" y="2129671"/>
                      <a:pt x="4429510" y="2379908"/>
                    </a:cubicBezTo>
                    <a:cubicBezTo>
                      <a:pt x="4444562" y="2630145"/>
                      <a:pt x="4487836" y="2863450"/>
                      <a:pt x="4395643" y="2966931"/>
                    </a:cubicBezTo>
                    <a:cubicBezTo>
                      <a:pt x="4303450" y="3070413"/>
                      <a:pt x="4026872" y="2998916"/>
                      <a:pt x="3876354" y="3000797"/>
                    </a:cubicBezTo>
                    <a:cubicBezTo>
                      <a:pt x="3725836" y="3002678"/>
                      <a:pt x="3739006" y="2970694"/>
                      <a:pt x="3492532" y="2978220"/>
                    </a:cubicBezTo>
                    <a:cubicBezTo>
                      <a:pt x="3246058" y="2985746"/>
                      <a:pt x="2707954" y="3053479"/>
                      <a:pt x="2397510" y="3045953"/>
                    </a:cubicBezTo>
                    <a:cubicBezTo>
                      <a:pt x="2087066" y="3038427"/>
                      <a:pt x="1925258" y="2929301"/>
                      <a:pt x="1629865" y="2933064"/>
                    </a:cubicBezTo>
                    <a:cubicBezTo>
                      <a:pt x="1334472" y="2936827"/>
                      <a:pt x="888561" y="3061005"/>
                      <a:pt x="625154" y="3068531"/>
                    </a:cubicBezTo>
                    <a:cubicBezTo>
                      <a:pt x="361747" y="3076057"/>
                      <a:pt x="149139" y="3094872"/>
                      <a:pt x="49421" y="2978220"/>
                    </a:cubicBezTo>
                    <a:cubicBezTo>
                      <a:pt x="-50297" y="2861568"/>
                      <a:pt x="65367" y="2719915"/>
                      <a:pt x="67695" y="2381248"/>
                    </a:cubicBezTo>
                    <a:cubicBezTo>
                      <a:pt x="70023" y="2042581"/>
                      <a:pt x="73963" y="1270058"/>
                      <a:pt x="63391" y="9462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D22381-E0FF-9175-FF72-914106A5023E}"/>
                </a:ext>
              </a:extLst>
            </p:cNvPr>
            <p:cNvGrpSpPr/>
            <p:nvPr/>
          </p:nvGrpSpPr>
          <p:grpSpPr>
            <a:xfrm>
              <a:off x="4095437" y="1377176"/>
              <a:ext cx="3748448" cy="2641079"/>
              <a:chOff x="3555029" y="1369574"/>
              <a:chExt cx="3748448" cy="2641079"/>
            </a:xfrm>
          </p:grpSpPr>
          <p:sp>
            <p:nvSpPr>
              <p:cNvPr id="20" name="Google Shape;1768;p43">
                <a:extLst>
                  <a:ext uri="{FF2B5EF4-FFF2-40B4-BE49-F238E27FC236}">
                    <a16:creationId xmlns:a16="http://schemas.microsoft.com/office/drawing/2014/main" id="{CD68DDDB-6EF2-5BBA-0FF0-7BE9185B5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2698" y="136957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i     k     e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86799B59-4F10-FE54-0FB8-852D3136C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475" y="192159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a    c    u     p     p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AF496F29-D7BB-B459-462F-84B2448A6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644" y="248070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a    l      l 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3" name="Google Shape;1768;p43">
                <a:extLst>
                  <a:ext uri="{FF2B5EF4-FFF2-40B4-BE49-F238E27FC236}">
                    <a16:creationId xmlns:a16="http://schemas.microsoft.com/office/drawing/2014/main" id="{BC427180-5CCE-1C41-3EBB-6151BAD56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975" y="303272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c    a    r     t     a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Google Shape;1768;p43">
                <a:extLst>
                  <a:ext uri="{FF2B5EF4-FFF2-40B4-BE49-F238E27FC236}">
                    <a16:creationId xmlns:a16="http://schemas.microsoft.com/office/drawing/2014/main" id="{BA21A3DC-858F-8A94-2F82-320F86307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029" y="3611492"/>
                <a:ext cx="3748448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o    o     k    t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47463A-1B5C-AB6B-393C-88419ED633E8}"/>
              </a:ext>
            </a:extLst>
          </p:cNvPr>
          <p:cNvSpPr/>
          <p:nvPr/>
        </p:nvSpPr>
        <p:spPr>
          <a:xfrm rot="16200000">
            <a:off x="4626803" y="2547385"/>
            <a:ext cx="548667" cy="1622953"/>
          </a:xfrm>
          <a:custGeom>
            <a:avLst/>
            <a:gdLst>
              <a:gd name="connsiteX0" fmla="*/ 271612 w 548667"/>
              <a:gd name="connsiteY0" fmla="*/ 6360 h 1622953"/>
              <a:gd name="connsiteX1" fmla="*/ 486101 w 548667"/>
              <a:gd name="connsiteY1" fmla="*/ 74093 h 1622953"/>
              <a:gd name="connsiteX2" fmla="*/ 542546 w 548667"/>
              <a:gd name="connsiteY2" fmla="*/ 582093 h 1622953"/>
              <a:gd name="connsiteX3" fmla="*/ 497390 w 548667"/>
              <a:gd name="connsiteY3" fmla="*/ 1496493 h 1622953"/>
              <a:gd name="connsiteX4" fmla="*/ 102279 w 548667"/>
              <a:gd name="connsiteY4" fmla="*/ 1552937 h 1622953"/>
              <a:gd name="connsiteX5" fmla="*/ 679 w 548667"/>
              <a:gd name="connsiteY5" fmla="*/ 909471 h 1622953"/>
              <a:gd name="connsiteX6" fmla="*/ 68412 w 548667"/>
              <a:gd name="connsiteY6" fmla="*/ 107960 h 1622953"/>
              <a:gd name="connsiteX7" fmla="*/ 271612 w 548667"/>
              <a:gd name="connsiteY7" fmla="*/ 6360 h 162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667" h="1622953">
                <a:moveTo>
                  <a:pt x="271612" y="6360"/>
                </a:moveTo>
                <a:cubicBezTo>
                  <a:pt x="341227" y="716"/>
                  <a:pt x="440945" y="-21862"/>
                  <a:pt x="486101" y="74093"/>
                </a:cubicBezTo>
                <a:cubicBezTo>
                  <a:pt x="531257" y="170048"/>
                  <a:pt x="540665" y="345026"/>
                  <a:pt x="542546" y="582093"/>
                </a:cubicBezTo>
                <a:cubicBezTo>
                  <a:pt x="544428" y="819160"/>
                  <a:pt x="570768" y="1334686"/>
                  <a:pt x="497390" y="1496493"/>
                </a:cubicBezTo>
                <a:cubicBezTo>
                  <a:pt x="424012" y="1658300"/>
                  <a:pt x="185064" y="1650774"/>
                  <a:pt x="102279" y="1552937"/>
                </a:cubicBezTo>
                <a:cubicBezTo>
                  <a:pt x="19494" y="1455100"/>
                  <a:pt x="6323" y="1150300"/>
                  <a:pt x="679" y="909471"/>
                </a:cubicBezTo>
                <a:cubicBezTo>
                  <a:pt x="-4965" y="668642"/>
                  <a:pt x="25138" y="262241"/>
                  <a:pt x="68412" y="107960"/>
                </a:cubicBezTo>
                <a:cubicBezTo>
                  <a:pt x="111686" y="-46321"/>
                  <a:pt x="201997" y="12004"/>
                  <a:pt x="271612" y="63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Premium Vector | Smiling red car cartoon on white">
            <a:extLst>
              <a:ext uri="{FF2B5EF4-FFF2-40B4-BE49-F238E27FC236}">
                <a16:creationId xmlns:a16="http://schemas.microsoft.com/office/drawing/2014/main" id="{A957AB93-AE1C-0472-CEE0-67B0E38C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651" y="1877110"/>
            <a:ext cx="2099294" cy="2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5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ADE3BEE-6585-13B6-4BE2-660BEB496E19}"/>
              </a:ext>
            </a:extLst>
          </p:cNvPr>
          <p:cNvGrpSpPr/>
          <p:nvPr/>
        </p:nvGrpSpPr>
        <p:grpSpPr>
          <a:xfrm>
            <a:off x="3370375" y="1000901"/>
            <a:ext cx="4648891" cy="3785588"/>
            <a:chOff x="3370375" y="1000901"/>
            <a:chExt cx="4648891" cy="3785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019057-53AD-FC1D-AB17-8E50AB4D229D}"/>
                </a:ext>
              </a:extLst>
            </p:cNvPr>
            <p:cNvGrpSpPr/>
            <p:nvPr/>
          </p:nvGrpSpPr>
          <p:grpSpPr>
            <a:xfrm>
              <a:off x="3370375" y="1000901"/>
              <a:ext cx="4648891" cy="3785588"/>
              <a:chOff x="4130079" y="928322"/>
              <a:chExt cx="4465539" cy="30738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2FADED-FED9-3BB3-EBC5-8E6F077449C7}"/>
                  </a:ext>
                </a:extLst>
              </p:cNvPr>
              <p:cNvSpPr/>
              <p:nvPr/>
            </p:nvSpPr>
            <p:spPr>
              <a:xfrm>
                <a:off x="4130079" y="928322"/>
                <a:ext cx="4465539" cy="3073830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48248 w 4454369"/>
                  <a:gd name="connsiteY0" fmla="*/ 969218 h 3069914"/>
                  <a:gd name="connsiteX1" fmla="*/ 5765 w 4454369"/>
                  <a:gd name="connsiteY1" fmla="*/ 433718 h 3069914"/>
                  <a:gd name="connsiteX2" fmla="*/ 197676 w 4454369"/>
                  <a:gd name="connsiteY2" fmla="*/ 49895 h 3069914"/>
                  <a:gd name="connsiteX3" fmla="*/ 897587 w 4454369"/>
                  <a:gd name="connsiteY3" fmla="*/ 4740 h 3069914"/>
                  <a:gd name="connsiteX4" fmla="*/ 2511899 w 4454369"/>
                  <a:gd name="connsiteY4" fmla="*/ 49895 h 3069914"/>
                  <a:gd name="connsiteX5" fmla="*/ 3256965 w 4454369"/>
                  <a:gd name="connsiteY5" fmla="*/ 72473 h 3069914"/>
                  <a:gd name="connsiteX6" fmla="*/ 3923010 w 4454369"/>
                  <a:gd name="connsiteY6" fmla="*/ 72473 h 3069914"/>
                  <a:gd name="connsiteX7" fmla="*/ 4148787 w 4454369"/>
                  <a:gd name="connsiteY7" fmla="*/ 117629 h 3069914"/>
                  <a:gd name="connsiteX8" fmla="*/ 4306832 w 4454369"/>
                  <a:gd name="connsiteY8" fmla="*/ 365984 h 3069914"/>
                  <a:gd name="connsiteX9" fmla="*/ 4306832 w 4454369"/>
                  <a:gd name="connsiteY9" fmla="*/ 1461006 h 3069914"/>
                  <a:gd name="connsiteX10" fmla="*/ 4431010 w 4454369"/>
                  <a:gd name="connsiteY10" fmla="*/ 2375406 h 3069914"/>
                  <a:gd name="connsiteX11" fmla="*/ 4397143 w 4454369"/>
                  <a:gd name="connsiteY11" fmla="*/ 2962429 h 3069914"/>
                  <a:gd name="connsiteX12" fmla="*/ 3877854 w 4454369"/>
                  <a:gd name="connsiteY12" fmla="*/ 2996295 h 3069914"/>
                  <a:gd name="connsiteX13" fmla="*/ 3494032 w 4454369"/>
                  <a:gd name="connsiteY13" fmla="*/ 2973718 h 3069914"/>
                  <a:gd name="connsiteX14" fmla="*/ 2399010 w 4454369"/>
                  <a:gd name="connsiteY14" fmla="*/ 3041451 h 3069914"/>
                  <a:gd name="connsiteX15" fmla="*/ 1631365 w 4454369"/>
                  <a:gd name="connsiteY15" fmla="*/ 2928562 h 3069914"/>
                  <a:gd name="connsiteX16" fmla="*/ 626654 w 4454369"/>
                  <a:gd name="connsiteY16" fmla="*/ 3064029 h 3069914"/>
                  <a:gd name="connsiteX17" fmla="*/ 50921 w 4454369"/>
                  <a:gd name="connsiteY17" fmla="*/ 2973718 h 3069914"/>
                  <a:gd name="connsiteX18" fmla="*/ 28343 w 4454369"/>
                  <a:gd name="connsiteY18" fmla="*/ 2364118 h 3069914"/>
                  <a:gd name="connsiteX19" fmla="*/ 48248 w 4454369"/>
                  <a:gd name="connsiteY19" fmla="*/ 969218 h 3069914"/>
                  <a:gd name="connsiteX0" fmla="*/ 55426 w 4461547"/>
                  <a:gd name="connsiteY0" fmla="*/ 969218 h 3069914"/>
                  <a:gd name="connsiteX1" fmla="*/ 12943 w 4461547"/>
                  <a:gd name="connsiteY1" fmla="*/ 433718 h 3069914"/>
                  <a:gd name="connsiteX2" fmla="*/ 204854 w 4461547"/>
                  <a:gd name="connsiteY2" fmla="*/ 49895 h 3069914"/>
                  <a:gd name="connsiteX3" fmla="*/ 904765 w 4461547"/>
                  <a:gd name="connsiteY3" fmla="*/ 4740 h 3069914"/>
                  <a:gd name="connsiteX4" fmla="*/ 2519077 w 4461547"/>
                  <a:gd name="connsiteY4" fmla="*/ 49895 h 3069914"/>
                  <a:gd name="connsiteX5" fmla="*/ 3264143 w 4461547"/>
                  <a:gd name="connsiteY5" fmla="*/ 72473 h 3069914"/>
                  <a:gd name="connsiteX6" fmla="*/ 3930188 w 4461547"/>
                  <a:gd name="connsiteY6" fmla="*/ 72473 h 3069914"/>
                  <a:gd name="connsiteX7" fmla="*/ 4155965 w 4461547"/>
                  <a:gd name="connsiteY7" fmla="*/ 117629 h 3069914"/>
                  <a:gd name="connsiteX8" fmla="*/ 4314010 w 4461547"/>
                  <a:gd name="connsiteY8" fmla="*/ 365984 h 3069914"/>
                  <a:gd name="connsiteX9" fmla="*/ 4314010 w 4461547"/>
                  <a:gd name="connsiteY9" fmla="*/ 1461006 h 3069914"/>
                  <a:gd name="connsiteX10" fmla="*/ 4438188 w 4461547"/>
                  <a:gd name="connsiteY10" fmla="*/ 2375406 h 3069914"/>
                  <a:gd name="connsiteX11" fmla="*/ 4404321 w 4461547"/>
                  <a:gd name="connsiteY11" fmla="*/ 2962429 h 3069914"/>
                  <a:gd name="connsiteX12" fmla="*/ 3885032 w 4461547"/>
                  <a:gd name="connsiteY12" fmla="*/ 2996295 h 3069914"/>
                  <a:gd name="connsiteX13" fmla="*/ 3501210 w 4461547"/>
                  <a:gd name="connsiteY13" fmla="*/ 2973718 h 3069914"/>
                  <a:gd name="connsiteX14" fmla="*/ 2406188 w 4461547"/>
                  <a:gd name="connsiteY14" fmla="*/ 3041451 h 3069914"/>
                  <a:gd name="connsiteX15" fmla="*/ 1638543 w 4461547"/>
                  <a:gd name="connsiteY15" fmla="*/ 2928562 h 3069914"/>
                  <a:gd name="connsiteX16" fmla="*/ 633832 w 4461547"/>
                  <a:gd name="connsiteY16" fmla="*/ 3064029 h 3069914"/>
                  <a:gd name="connsiteX17" fmla="*/ 58099 w 4461547"/>
                  <a:gd name="connsiteY17" fmla="*/ 2973718 h 3069914"/>
                  <a:gd name="connsiteX18" fmla="*/ 35521 w 4461547"/>
                  <a:gd name="connsiteY18" fmla="*/ 2364118 h 3069914"/>
                  <a:gd name="connsiteX19" fmla="*/ 55426 w 4461547"/>
                  <a:gd name="connsiteY19" fmla="*/ 969218 h 3069914"/>
                  <a:gd name="connsiteX0" fmla="*/ 55426 w 4465539"/>
                  <a:gd name="connsiteY0" fmla="*/ 969218 h 3069914"/>
                  <a:gd name="connsiteX1" fmla="*/ 12943 w 4465539"/>
                  <a:gd name="connsiteY1" fmla="*/ 433718 h 3069914"/>
                  <a:gd name="connsiteX2" fmla="*/ 204854 w 4465539"/>
                  <a:gd name="connsiteY2" fmla="*/ 49895 h 3069914"/>
                  <a:gd name="connsiteX3" fmla="*/ 904765 w 4465539"/>
                  <a:gd name="connsiteY3" fmla="*/ 4740 h 3069914"/>
                  <a:gd name="connsiteX4" fmla="*/ 2519077 w 4465539"/>
                  <a:gd name="connsiteY4" fmla="*/ 49895 h 3069914"/>
                  <a:gd name="connsiteX5" fmla="*/ 3264143 w 4465539"/>
                  <a:gd name="connsiteY5" fmla="*/ 72473 h 3069914"/>
                  <a:gd name="connsiteX6" fmla="*/ 3930188 w 4465539"/>
                  <a:gd name="connsiteY6" fmla="*/ 72473 h 3069914"/>
                  <a:gd name="connsiteX7" fmla="*/ 4155965 w 4465539"/>
                  <a:gd name="connsiteY7" fmla="*/ 117629 h 3069914"/>
                  <a:gd name="connsiteX8" fmla="*/ 4314010 w 4465539"/>
                  <a:gd name="connsiteY8" fmla="*/ 365984 h 3069914"/>
                  <a:gd name="connsiteX9" fmla="*/ 4248948 w 4465539"/>
                  <a:gd name="connsiteY9" fmla="*/ 1461006 h 3069914"/>
                  <a:gd name="connsiteX10" fmla="*/ 4438188 w 4465539"/>
                  <a:gd name="connsiteY10" fmla="*/ 2375406 h 3069914"/>
                  <a:gd name="connsiteX11" fmla="*/ 4404321 w 4465539"/>
                  <a:gd name="connsiteY11" fmla="*/ 2962429 h 3069914"/>
                  <a:gd name="connsiteX12" fmla="*/ 3885032 w 4465539"/>
                  <a:gd name="connsiteY12" fmla="*/ 2996295 h 3069914"/>
                  <a:gd name="connsiteX13" fmla="*/ 3501210 w 4465539"/>
                  <a:gd name="connsiteY13" fmla="*/ 2973718 h 3069914"/>
                  <a:gd name="connsiteX14" fmla="*/ 2406188 w 4465539"/>
                  <a:gd name="connsiteY14" fmla="*/ 3041451 h 3069914"/>
                  <a:gd name="connsiteX15" fmla="*/ 1638543 w 4465539"/>
                  <a:gd name="connsiteY15" fmla="*/ 2928562 h 3069914"/>
                  <a:gd name="connsiteX16" fmla="*/ 633832 w 4465539"/>
                  <a:gd name="connsiteY16" fmla="*/ 3064029 h 3069914"/>
                  <a:gd name="connsiteX17" fmla="*/ 58099 w 4465539"/>
                  <a:gd name="connsiteY17" fmla="*/ 2973718 h 3069914"/>
                  <a:gd name="connsiteX18" fmla="*/ 35521 w 4465539"/>
                  <a:gd name="connsiteY18" fmla="*/ 2364118 h 3069914"/>
                  <a:gd name="connsiteX19" fmla="*/ 55426 w 4465539"/>
                  <a:gd name="connsiteY19" fmla="*/ 969218 h 3069914"/>
                  <a:gd name="connsiteX0" fmla="*/ 55426 w 4465539"/>
                  <a:gd name="connsiteY0" fmla="*/ 973134 h 3073830"/>
                  <a:gd name="connsiteX1" fmla="*/ 12943 w 4465539"/>
                  <a:gd name="connsiteY1" fmla="*/ 437634 h 3073830"/>
                  <a:gd name="connsiteX2" fmla="*/ 204854 w 4465539"/>
                  <a:gd name="connsiteY2" fmla="*/ 53811 h 3073830"/>
                  <a:gd name="connsiteX3" fmla="*/ 904765 w 4465539"/>
                  <a:gd name="connsiteY3" fmla="*/ 8656 h 3073830"/>
                  <a:gd name="connsiteX4" fmla="*/ 2519077 w 4465539"/>
                  <a:gd name="connsiteY4" fmla="*/ 108809 h 3073830"/>
                  <a:gd name="connsiteX5" fmla="*/ 3264143 w 4465539"/>
                  <a:gd name="connsiteY5" fmla="*/ 76389 h 3073830"/>
                  <a:gd name="connsiteX6" fmla="*/ 3930188 w 4465539"/>
                  <a:gd name="connsiteY6" fmla="*/ 76389 h 3073830"/>
                  <a:gd name="connsiteX7" fmla="*/ 4155965 w 4465539"/>
                  <a:gd name="connsiteY7" fmla="*/ 121545 h 3073830"/>
                  <a:gd name="connsiteX8" fmla="*/ 4314010 w 4465539"/>
                  <a:gd name="connsiteY8" fmla="*/ 369900 h 3073830"/>
                  <a:gd name="connsiteX9" fmla="*/ 4248948 w 4465539"/>
                  <a:gd name="connsiteY9" fmla="*/ 1464922 h 3073830"/>
                  <a:gd name="connsiteX10" fmla="*/ 4438188 w 4465539"/>
                  <a:gd name="connsiteY10" fmla="*/ 2379322 h 3073830"/>
                  <a:gd name="connsiteX11" fmla="*/ 4404321 w 4465539"/>
                  <a:gd name="connsiteY11" fmla="*/ 2966345 h 3073830"/>
                  <a:gd name="connsiteX12" fmla="*/ 3885032 w 4465539"/>
                  <a:gd name="connsiteY12" fmla="*/ 3000211 h 3073830"/>
                  <a:gd name="connsiteX13" fmla="*/ 3501210 w 4465539"/>
                  <a:gd name="connsiteY13" fmla="*/ 2977634 h 3073830"/>
                  <a:gd name="connsiteX14" fmla="*/ 2406188 w 4465539"/>
                  <a:gd name="connsiteY14" fmla="*/ 3045367 h 3073830"/>
                  <a:gd name="connsiteX15" fmla="*/ 1638543 w 4465539"/>
                  <a:gd name="connsiteY15" fmla="*/ 2932478 h 3073830"/>
                  <a:gd name="connsiteX16" fmla="*/ 633832 w 4465539"/>
                  <a:gd name="connsiteY16" fmla="*/ 3067945 h 3073830"/>
                  <a:gd name="connsiteX17" fmla="*/ 58099 w 4465539"/>
                  <a:gd name="connsiteY17" fmla="*/ 2977634 h 3073830"/>
                  <a:gd name="connsiteX18" fmla="*/ 35521 w 4465539"/>
                  <a:gd name="connsiteY18" fmla="*/ 2368034 h 3073830"/>
                  <a:gd name="connsiteX19" fmla="*/ 55426 w 4465539"/>
                  <a:gd name="connsiteY19" fmla="*/ 973134 h 307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5539" h="3073830">
                    <a:moveTo>
                      <a:pt x="55426" y="973134"/>
                    </a:moveTo>
                    <a:cubicBezTo>
                      <a:pt x="-2555" y="633068"/>
                      <a:pt x="-11962" y="590855"/>
                      <a:pt x="12943" y="437634"/>
                    </a:cubicBezTo>
                    <a:cubicBezTo>
                      <a:pt x="37848" y="284413"/>
                      <a:pt x="56217" y="125307"/>
                      <a:pt x="204854" y="53811"/>
                    </a:cubicBezTo>
                    <a:cubicBezTo>
                      <a:pt x="353491" y="-17685"/>
                      <a:pt x="519061" y="-510"/>
                      <a:pt x="904765" y="8656"/>
                    </a:cubicBezTo>
                    <a:cubicBezTo>
                      <a:pt x="1290469" y="17822"/>
                      <a:pt x="2519077" y="108809"/>
                      <a:pt x="2519077" y="108809"/>
                    </a:cubicBezTo>
                    <a:lnTo>
                      <a:pt x="3264143" y="76389"/>
                    </a:lnTo>
                    <a:cubicBezTo>
                      <a:pt x="3499328" y="80152"/>
                      <a:pt x="3930188" y="76389"/>
                      <a:pt x="3930188" y="76389"/>
                    </a:cubicBezTo>
                    <a:cubicBezTo>
                      <a:pt x="4078825" y="83915"/>
                      <a:pt x="4091995" y="72627"/>
                      <a:pt x="4155965" y="121545"/>
                    </a:cubicBezTo>
                    <a:cubicBezTo>
                      <a:pt x="4219935" y="170463"/>
                      <a:pt x="4298513" y="146004"/>
                      <a:pt x="4314010" y="369900"/>
                    </a:cubicBezTo>
                    <a:cubicBezTo>
                      <a:pt x="4329507" y="593796"/>
                      <a:pt x="4228252" y="1130018"/>
                      <a:pt x="4248948" y="1464922"/>
                    </a:cubicBezTo>
                    <a:cubicBezTo>
                      <a:pt x="4269644" y="1799826"/>
                      <a:pt x="4412293" y="2129085"/>
                      <a:pt x="4438188" y="2379322"/>
                    </a:cubicBezTo>
                    <a:cubicBezTo>
                      <a:pt x="4464083" y="2629559"/>
                      <a:pt x="4496514" y="2862864"/>
                      <a:pt x="4404321" y="2966345"/>
                    </a:cubicBezTo>
                    <a:cubicBezTo>
                      <a:pt x="4312128" y="3069827"/>
                      <a:pt x="4035550" y="2998330"/>
                      <a:pt x="3885032" y="3000211"/>
                    </a:cubicBezTo>
                    <a:cubicBezTo>
                      <a:pt x="3734514" y="3002092"/>
                      <a:pt x="3747684" y="2970108"/>
                      <a:pt x="3501210" y="2977634"/>
                    </a:cubicBezTo>
                    <a:cubicBezTo>
                      <a:pt x="3254736" y="2985160"/>
                      <a:pt x="2716632" y="3052893"/>
                      <a:pt x="2406188" y="3045367"/>
                    </a:cubicBezTo>
                    <a:cubicBezTo>
                      <a:pt x="2095744" y="3037841"/>
                      <a:pt x="1933936" y="2928715"/>
                      <a:pt x="1638543" y="2932478"/>
                    </a:cubicBezTo>
                    <a:cubicBezTo>
                      <a:pt x="1343150" y="2936241"/>
                      <a:pt x="897239" y="3060419"/>
                      <a:pt x="633832" y="3067945"/>
                    </a:cubicBezTo>
                    <a:cubicBezTo>
                      <a:pt x="370425" y="3075471"/>
                      <a:pt x="157817" y="3094286"/>
                      <a:pt x="58099" y="2977634"/>
                    </a:cubicBezTo>
                    <a:cubicBezTo>
                      <a:pt x="-41619" y="2860982"/>
                      <a:pt x="35967" y="2702117"/>
                      <a:pt x="35521" y="2368034"/>
                    </a:cubicBezTo>
                    <a:cubicBezTo>
                      <a:pt x="35075" y="2033951"/>
                      <a:pt x="113407" y="1313200"/>
                      <a:pt x="55426" y="973134"/>
                    </a:cubicBezTo>
                    <a:close/>
                  </a:path>
                </a:pathLst>
              </a:custGeom>
              <a:solidFill>
                <a:srgbClr val="F9C7C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A7DFB2-1BF4-29CB-3E48-86797CBD52A1}"/>
                  </a:ext>
                </a:extLst>
              </p:cNvPr>
              <p:cNvSpPr/>
              <p:nvPr/>
            </p:nvSpPr>
            <p:spPr>
              <a:xfrm>
                <a:off x="4346688" y="1101512"/>
                <a:ext cx="3949917" cy="2662313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34651 w 4456840"/>
                  <a:gd name="connsiteY0" fmla="*/ 974676 h 3069914"/>
                  <a:gd name="connsiteX1" fmla="*/ 8236 w 4456840"/>
                  <a:gd name="connsiteY1" fmla="*/ 433718 h 3069914"/>
                  <a:gd name="connsiteX2" fmla="*/ 200147 w 4456840"/>
                  <a:gd name="connsiteY2" fmla="*/ 49895 h 3069914"/>
                  <a:gd name="connsiteX3" fmla="*/ 900058 w 4456840"/>
                  <a:gd name="connsiteY3" fmla="*/ 4740 h 3069914"/>
                  <a:gd name="connsiteX4" fmla="*/ 2514370 w 4456840"/>
                  <a:gd name="connsiteY4" fmla="*/ 49895 h 3069914"/>
                  <a:gd name="connsiteX5" fmla="*/ 3259436 w 4456840"/>
                  <a:gd name="connsiteY5" fmla="*/ 72473 h 3069914"/>
                  <a:gd name="connsiteX6" fmla="*/ 3925481 w 4456840"/>
                  <a:gd name="connsiteY6" fmla="*/ 72473 h 3069914"/>
                  <a:gd name="connsiteX7" fmla="*/ 4151258 w 4456840"/>
                  <a:gd name="connsiteY7" fmla="*/ 117629 h 3069914"/>
                  <a:gd name="connsiteX8" fmla="*/ 4309303 w 4456840"/>
                  <a:gd name="connsiteY8" fmla="*/ 365984 h 3069914"/>
                  <a:gd name="connsiteX9" fmla="*/ 4309303 w 4456840"/>
                  <a:gd name="connsiteY9" fmla="*/ 1461006 h 3069914"/>
                  <a:gd name="connsiteX10" fmla="*/ 4433481 w 4456840"/>
                  <a:gd name="connsiteY10" fmla="*/ 2375406 h 3069914"/>
                  <a:gd name="connsiteX11" fmla="*/ 4399614 w 4456840"/>
                  <a:gd name="connsiteY11" fmla="*/ 2962429 h 3069914"/>
                  <a:gd name="connsiteX12" fmla="*/ 3880325 w 4456840"/>
                  <a:gd name="connsiteY12" fmla="*/ 2996295 h 3069914"/>
                  <a:gd name="connsiteX13" fmla="*/ 3496503 w 4456840"/>
                  <a:gd name="connsiteY13" fmla="*/ 2973718 h 3069914"/>
                  <a:gd name="connsiteX14" fmla="*/ 2401481 w 4456840"/>
                  <a:gd name="connsiteY14" fmla="*/ 3041451 h 3069914"/>
                  <a:gd name="connsiteX15" fmla="*/ 1633836 w 4456840"/>
                  <a:gd name="connsiteY15" fmla="*/ 2928562 h 3069914"/>
                  <a:gd name="connsiteX16" fmla="*/ 629125 w 4456840"/>
                  <a:gd name="connsiteY16" fmla="*/ 3064029 h 3069914"/>
                  <a:gd name="connsiteX17" fmla="*/ 53392 w 4456840"/>
                  <a:gd name="connsiteY17" fmla="*/ 2973718 h 3069914"/>
                  <a:gd name="connsiteX18" fmla="*/ 30814 w 4456840"/>
                  <a:gd name="connsiteY18" fmla="*/ 2364118 h 3069914"/>
                  <a:gd name="connsiteX19" fmla="*/ 34651 w 4456840"/>
                  <a:gd name="connsiteY19" fmla="*/ 974676 h 3069914"/>
                  <a:gd name="connsiteX0" fmla="*/ 35618 w 4457807"/>
                  <a:gd name="connsiteY0" fmla="*/ 974676 h 3069914"/>
                  <a:gd name="connsiteX1" fmla="*/ 9203 w 4457807"/>
                  <a:gd name="connsiteY1" fmla="*/ 433718 h 3069914"/>
                  <a:gd name="connsiteX2" fmla="*/ 201114 w 4457807"/>
                  <a:gd name="connsiteY2" fmla="*/ 49895 h 3069914"/>
                  <a:gd name="connsiteX3" fmla="*/ 901025 w 4457807"/>
                  <a:gd name="connsiteY3" fmla="*/ 4740 h 3069914"/>
                  <a:gd name="connsiteX4" fmla="*/ 2515337 w 4457807"/>
                  <a:gd name="connsiteY4" fmla="*/ 49895 h 3069914"/>
                  <a:gd name="connsiteX5" fmla="*/ 3260403 w 4457807"/>
                  <a:gd name="connsiteY5" fmla="*/ 72473 h 3069914"/>
                  <a:gd name="connsiteX6" fmla="*/ 3926448 w 4457807"/>
                  <a:gd name="connsiteY6" fmla="*/ 72473 h 3069914"/>
                  <a:gd name="connsiteX7" fmla="*/ 4152225 w 4457807"/>
                  <a:gd name="connsiteY7" fmla="*/ 117629 h 3069914"/>
                  <a:gd name="connsiteX8" fmla="*/ 4310270 w 4457807"/>
                  <a:gd name="connsiteY8" fmla="*/ 365984 h 3069914"/>
                  <a:gd name="connsiteX9" fmla="*/ 4310270 w 4457807"/>
                  <a:gd name="connsiteY9" fmla="*/ 1461006 h 3069914"/>
                  <a:gd name="connsiteX10" fmla="*/ 4434448 w 4457807"/>
                  <a:gd name="connsiteY10" fmla="*/ 2375406 h 3069914"/>
                  <a:gd name="connsiteX11" fmla="*/ 4400581 w 4457807"/>
                  <a:gd name="connsiteY11" fmla="*/ 2962429 h 3069914"/>
                  <a:gd name="connsiteX12" fmla="*/ 3881292 w 4457807"/>
                  <a:gd name="connsiteY12" fmla="*/ 2996295 h 3069914"/>
                  <a:gd name="connsiteX13" fmla="*/ 3497470 w 4457807"/>
                  <a:gd name="connsiteY13" fmla="*/ 2973718 h 3069914"/>
                  <a:gd name="connsiteX14" fmla="*/ 2402448 w 4457807"/>
                  <a:gd name="connsiteY14" fmla="*/ 3041451 h 3069914"/>
                  <a:gd name="connsiteX15" fmla="*/ 1634803 w 4457807"/>
                  <a:gd name="connsiteY15" fmla="*/ 2928562 h 3069914"/>
                  <a:gd name="connsiteX16" fmla="*/ 630092 w 4457807"/>
                  <a:gd name="connsiteY16" fmla="*/ 3064029 h 3069914"/>
                  <a:gd name="connsiteX17" fmla="*/ 54359 w 4457807"/>
                  <a:gd name="connsiteY17" fmla="*/ 2973718 h 3069914"/>
                  <a:gd name="connsiteX18" fmla="*/ 80774 w 4457807"/>
                  <a:gd name="connsiteY18" fmla="*/ 2375104 h 3069914"/>
                  <a:gd name="connsiteX19" fmla="*/ 35618 w 4457807"/>
                  <a:gd name="connsiteY19" fmla="*/ 974676 h 3069914"/>
                  <a:gd name="connsiteX0" fmla="*/ 35618 w 4461559"/>
                  <a:gd name="connsiteY0" fmla="*/ 974676 h 3069914"/>
                  <a:gd name="connsiteX1" fmla="*/ 9203 w 4461559"/>
                  <a:gd name="connsiteY1" fmla="*/ 433718 h 3069914"/>
                  <a:gd name="connsiteX2" fmla="*/ 201114 w 4461559"/>
                  <a:gd name="connsiteY2" fmla="*/ 49895 h 3069914"/>
                  <a:gd name="connsiteX3" fmla="*/ 901025 w 4461559"/>
                  <a:gd name="connsiteY3" fmla="*/ 4740 h 3069914"/>
                  <a:gd name="connsiteX4" fmla="*/ 2515337 w 4461559"/>
                  <a:gd name="connsiteY4" fmla="*/ 49895 h 3069914"/>
                  <a:gd name="connsiteX5" fmla="*/ 3260403 w 4461559"/>
                  <a:gd name="connsiteY5" fmla="*/ 72473 h 3069914"/>
                  <a:gd name="connsiteX6" fmla="*/ 3926448 w 4461559"/>
                  <a:gd name="connsiteY6" fmla="*/ 72473 h 3069914"/>
                  <a:gd name="connsiteX7" fmla="*/ 4152225 w 4461559"/>
                  <a:gd name="connsiteY7" fmla="*/ 117629 h 3069914"/>
                  <a:gd name="connsiteX8" fmla="*/ 4310270 w 4461559"/>
                  <a:gd name="connsiteY8" fmla="*/ 365984 h 3069914"/>
                  <a:gd name="connsiteX9" fmla="*/ 4249029 w 4461559"/>
                  <a:gd name="connsiteY9" fmla="*/ 1461006 h 3069914"/>
                  <a:gd name="connsiteX10" fmla="*/ 4434448 w 4461559"/>
                  <a:gd name="connsiteY10" fmla="*/ 2375406 h 3069914"/>
                  <a:gd name="connsiteX11" fmla="*/ 4400581 w 4461559"/>
                  <a:gd name="connsiteY11" fmla="*/ 2962429 h 3069914"/>
                  <a:gd name="connsiteX12" fmla="*/ 3881292 w 4461559"/>
                  <a:gd name="connsiteY12" fmla="*/ 2996295 h 3069914"/>
                  <a:gd name="connsiteX13" fmla="*/ 3497470 w 4461559"/>
                  <a:gd name="connsiteY13" fmla="*/ 2973718 h 3069914"/>
                  <a:gd name="connsiteX14" fmla="*/ 2402448 w 4461559"/>
                  <a:gd name="connsiteY14" fmla="*/ 3041451 h 3069914"/>
                  <a:gd name="connsiteX15" fmla="*/ 1634803 w 4461559"/>
                  <a:gd name="connsiteY15" fmla="*/ 2928562 h 3069914"/>
                  <a:gd name="connsiteX16" fmla="*/ 630092 w 4461559"/>
                  <a:gd name="connsiteY16" fmla="*/ 3064029 h 3069914"/>
                  <a:gd name="connsiteX17" fmla="*/ 54359 w 4461559"/>
                  <a:gd name="connsiteY17" fmla="*/ 2973718 h 3069914"/>
                  <a:gd name="connsiteX18" fmla="*/ 80774 w 4461559"/>
                  <a:gd name="connsiteY18" fmla="*/ 2375104 h 3069914"/>
                  <a:gd name="connsiteX19" fmla="*/ 35618 w 4461559"/>
                  <a:gd name="connsiteY19" fmla="*/ 974676 h 3069914"/>
                  <a:gd name="connsiteX0" fmla="*/ 35618 w 4461559"/>
                  <a:gd name="connsiteY0" fmla="*/ 978587 h 3073825"/>
                  <a:gd name="connsiteX1" fmla="*/ 9203 w 4461559"/>
                  <a:gd name="connsiteY1" fmla="*/ 437629 h 3073825"/>
                  <a:gd name="connsiteX2" fmla="*/ 201114 w 4461559"/>
                  <a:gd name="connsiteY2" fmla="*/ 53806 h 3073825"/>
                  <a:gd name="connsiteX3" fmla="*/ 901025 w 4461559"/>
                  <a:gd name="connsiteY3" fmla="*/ 8651 h 3073825"/>
                  <a:gd name="connsiteX4" fmla="*/ 2527585 w 4461559"/>
                  <a:gd name="connsiteY4" fmla="*/ 108737 h 3073825"/>
                  <a:gd name="connsiteX5" fmla="*/ 3260403 w 4461559"/>
                  <a:gd name="connsiteY5" fmla="*/ 76384 h 3073825"/>
                  <a:gd name="connsiteX6" fmla="*/ 3926448 w 4461559"/>
                  <a:gd name="connsiteY6" fmla="*/ 76384 h 3073825"/>
                  <a:gd name="connsiteX7" fmla="*/ 4152225 w 4461559"/>
                  <a:gd name="connsiteY7" fmla="*/ 121540 h 3073825"/>
                  <a:gd name="connsiteX8" fmla="*/ 4310270 w 4461559"/>
                  <a:gd name="connsiteY8" fmla="*/ 369895 h 3073825"/>
                  <a:gd name="connsiteX9" fmla="*/ 4249029 w 4461559"/>
                  <a:gd name="connsiteY9" fmla="*/ 1464917 h 3073825"/>
                  <a:gd name="connsiteX10" fmla="*/ 4434448 w 4461559"/>
                  <a:gd name="connsiteY10" fmla="*/ 2379317 h 3073825"/>
                  <a:gd name="connsiteX11" fmla="*/ 4400581 w 4461559"/>
                  <a:gd name="connsiteY11" fmla="*/ 2966340 h 3073825"/>
                  <a:gd name="connsiteX12" fmla="*/ 3881292 w 4461559"/>
                  <a:gd name="connsiteY12" fmla="*/ 3000206 h 3073825"/>
                  <a:gd name="connsiteX13" fmla="*/ 3497470 w 4461559"/>
                  <a:gd name="connsiteY13" fmla="*/ 2977629 h 3073825"/>
                  <a:gd name="connsiteX14" fmla="*/ 2402448 w 4461559"/>
                  <a:gd name="connsiteY14" fmla="*/ 3045362 h 3073825"/>
                  <a:gd name="connsiteX15" fmla="*/ 1634803 w 4461559"/>
                  <a:gd name="connsiteY15" fmla="*/ 2932473 h 3073825"/>
                  <a:gd name="connsiteX16" fmla="*/ 630092 w 4461559"/>
                  <a:gd name="connsiteY16" fmla="*/ 3067940 h 3073825"/>
                  <a:gd name="connsiteX17" fmla="*/ 54359 w 4461559"/>
                  <a:gd name="connsiteY17" fmla="*/ 2977629 h 3073825"/>
                  <a:gd name="connsiteX18" fmla="*/ 80774 w 4461559"/>
                  <a:gd name="connsiteY18" fmla="*/ 2379015 h 3073825"/>
                  <a:gd name="connsiteX19" fmla="*/ 35618 w 4461559"/>
                  <a:gd name="connsiteY19" fmla="*/ 978587 h 307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1559" h="3073825">
                    <a:moveTo>
                      <a:pt x="35618" y="978587"/>
                    </a:moveTo>
                    <a:cubicBezTo>
                      <a:pt x="23690" y="655023"/>
                      <a:pt x="-18380" y="591759"/>
                      <a:pt x="9203" y="437629"/>
                    </a:cubicBezTo>
                    <a:cubicBezTo>
                      <a:pt x="36786" y="283499"/>
                      <a:pt x="52477" y="125302"/>
                      <a:pt x="201114" y="53806"/>
                    </a:cubicBezTo>
                    <a:cubicBezTo>
                      <a:pt x="349751" y="-17690"/>
                      <a:pt x="513280" y="-504"/>
                      <a:pt x="901025" y="8651"/>
                    </a:cubicBezTo>
                    <a:cubicBezTo>
                      <a:pt x="1288770" y="17806"/>
                      <a:pt x="2527585" y="108737"/>
                      <a:pt x="2527585" y="108737"/>
                    </a:cubicBezTo>
                    <a:lnTo>
                      <a:pt x="3260403" y="76384"/>
                    </a:lnTo>
                    <a:cubicBezTo>
                      <a:pt x="3495588" y="80147"/>
                      <a:pt x="3926448" y="76384"/>
                      <a:pt x="3926448" y="76384"/>
                    </a:cubicBezTo>
                    <a:cubicBezTo>
                      <a:pt x="4075085" y="83910"/>
                      <a:pt x="4088255" y="72622"/>
                      <a:pt x="4152225" y="121540"/>
                    </a:cubicBezTo>
                    <a:cubicBezTo>
                      <a:pt x="4216195" y="170458"/>
                      <a:pt x="4294136" y="145999"/>
                      <a:pt x="4310270" y="369895"/>
                    </a:cubicBezTo>
                    <a:cubicBezTo>
                      <a:pt x="4326404" y="593791"/>
                      <a:pt x="4228333" y="1130013"/>
                      <a:pt x="4249029" y="1464917"/>
                    </a:cubicBezTo>
                    <a:cubicBezTo>
                      <a:pt x="4269725" y="1799821"/>
                      <a:pt x="4409189" y="2129080"/>
                      <a:pt x="4434448" y="2379317"/>
                    </a:cubicBezTo>
                    <a:cubicBezTo>
                      <a:pt x="4459707" y="2629554"/>
                      <a:pt x="4492774" y="2862859"/>
                      <a:pt x="4400581" y="2966340"/>
                    </a:cubicBezTo>
                    <a:cubicBezTo>
                      <a:pt x="4308388" y="3069822"/>
                      <a:pt x="4031810" y="2998325"/>
                      <a:pt x="3881292" y="3000206"/>
                    </a:cubicBezTo>
                    <a:cubicBezTo>
                      <a:pt x="3730774" y="3002087"/>
                      <a:pt x="3743944" y="2970103"/>
                      <a:pt x="3497470" y="2977629"/>
                    </a:cubicBezTo>
                    <a:cubicBezTo>
                      <a:pt x="3250996" y="2985155"/>
                      <a:pt x="2712892" y="3052888"/>
                      <a:pt x="2402448" y="3045362"/>
                    </a:cubicBezTo>
                    <a:cubicBezTo>
                      <a:pt x="2092004" y="3037836"/>
                      <a:pt x="1930196" y="2928710"/>
                      <a:pt x="1634803" y="2932473"/>
                    </a:cubicBezTo>
                    <a:cubicBezTo>
                      <a:pt x="1339410" y="2936236"/>
                      <a:pt x="893499" y="3060414"/>
                      <a:pt x="630092" y="3067940"/>
                    </a:cubicBezTo>
                    <a:cubicBezTo>
                      <a:pt x="366685" y="3075466"/>
                      <a:pt x="154077" y="3094281"/>
                      <a:pt x="54359" y="2977629"/>
                    </a:cubicBezTo>
                    <a:cubicBezTo>
                      <a:pt x="-45359" y="2860977"/>
                      <a:pt x="83898" y="2712189"/>
                      <a:pt x="80774" y="2379015"/>
                    </a:cubicBezTo>
                    <a:cubicBezTo>
                      <a:pt x="77650" y="2045841"/>
                      <a:pt x="47546" y="1302151"/>
                      <a:pt x="35618" y="978587"/>
                    </a:cubicBezTo>
                    <a:close/>
                  </a:path>
                </a:pathLst>
              </a:custGeom>
              <a:solidFill>
                <a:srgbClr val="98C3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3385F4-2E9C-DCE8-C6FF-7B3AF1C49A31}"/>
                  </a:ext>
                </a:extLst>
              </p:cNvPr>
              <p:cNvSpPr/>
              <p:nvPr/>
            </p:nvSpPr>
            <p:spPr>
              <a:xfrm>
                <a:off x="4525352" y="1233850"/>
                <a:ext cx="3545830" cy="2355814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65668 w 4455146"/>
                  <a:gd name="connsiteY0" fmla="*/ 941718 h 3069914"/>
                  <a:gd name="connsiteX1" fmla="*/ 6542 w 4455146"/>
                  <a:gd name="connsiteY1" fmla="*/ 433718 h 3069914"/>
                  <a:gd name="connsiteX2" fmla="*/ 198453 w 4455146"/>
                  <a:gd name="connsiteY2" fmla="*/ 49895 h 3069914"/>
                  <a:gd name="connsiteX3" fmla="*/ 898364 w 4455146"/>
                  <a:gd name="connsiteY3" fmla="*/ 4740 h 3069914"/>
                  <a:gd name="connsiteX4" fmla="*/ 2512676 w 4455146"/>
                  <a:gd name="connsiteY4" fmla="*/ 49895 h 3069914"/>
                  <a:gd name="connsiteX5" fmla="*/ 3257742 w 4455146"/>
                  <a:gd name="connsiteY5" fmla="*/ 72473 h 3069914"/>
                  <a:gd name="connsiteX6" fmla="*/ 3923787 w 4455146"/>
                  <a:gd name="connsiteY6" fmla="*/ 72473 h 3069914"/>
                  <a:gd name="connsiteX7" fmla="*/ 4149564 w 4455146"/>
                  <a:gd name="connsiteY7" fmla="*/ 117629 h 3069914"/>
                  <a:gd name="connsiteX8" fmla="*/ 4307609 w 4455146"/>
                  <a:gd name="connsiteY8" fmla="*/ 365984 h 3069914"/>
                  <a:gd name="connsiteX9" fmla="*/ 4307609 w 4455146"/>
                  <a:gd name="connsiteY9" fmla="*/ 1461006 h 3069914"/>
                  <a:gd name="connsiteX10" fmla="*/ 4431787 w 4455146"/>
                  <a:gd name="connsiteY10" fmla="*/ 2375406 h 3069914"/>
                  <a:gd name="connsiteX11" fmla="*/ 4397920 w 4455146"/>
                  <a:gd name="connsiteY11" fmla="*/ 2962429 h 3069914"/>
                  <a:gd name="connsiteX12" fmla="*/ 3878631 w 4455146"/>
                  <a:gd name="connsiteY12" fmla="*/ 2996295 h 3069914"/>
                  <a:gd name="connsiteX13" fmla="*/ 3494809 w 4455146"/>
                  <a:gd name="connsiteY13" fmla="*/ 2973718 h 3069914"/>
                  <a:gd name="connsiteX14" fmla="*/ 2399787 w 4455146"/>
                  <a:gd name="connsiteY14" fmla="*/ 3041451 h 3069914"/>
                  <a:gd name="connsiteX15" fmla="*/ 1632142 w 4455146"/>
                  <a:gd name="connsiteY15" fmla="*/ 2928562 h 3069914"/>
                  <a:gd name="connsiteX16" fmla="*/ 627431 w 4455146"/>
                  <a:gd name="connsiteY16" fmla="*/ 3064029 h 3069914"/>
                  <a:gd name="connsiteX17" fmla="*/ 51698 w 4455146"/>
                  <a:gd name="connsiteY17" fmla="*/ 2973718 h 3069914"/>
                  <a:gd name="connsiteX18" fmla="*/ 29120 w 4455146"/>
                  <a:gd name="connsiteY18" fmla="*/ 2364118 h 3069914"/>
                  <a:gd name="connsiteX19" fmla="*/ 65668 w 4455146"/>
                  <a:gd name="connsiteY19" fmla="*/ 941718 h 3069914"/>
                  <a:gd name="connsiteX0" fmla="*/ 63391 w 4452869"/>
                  <a:gd name="connsiteY0" fmla="*/ 941718 h 3069914"/>
                  <a:gd name="connsiteX1" fmla="*/ 4265 w 4452869"/>
                  <a:gd name="connsiteY1" fmla="*/ 433718 h 3069914"/>
                  <a:gd name="connsiteX2" fmla="*/ 196176 w 4452869"/>
                  <a:gd name="connsiteY2" fmla="*/ 49895 h 3069914"/>
                  <a:gd name="connsiteX3" fmla="*/ 896087 w 4452869"/>
                  <a:gd name="connsiteY3" fmla="*/ 4740 h 3069914"/>
                  <a:gd name="connsiteX4" fmla="*/ 2510399 w 4452869"/>
                  <a:gd name="connsiteY4" fmla="*/ 49895 h 3069914"/>
                  <a:gd name="connsiteX5" fmla="*/ 3255465 w 4452869"/>
                  <a:gd name="connsiteY5" fmla="*/ 72473 h 3069914"/>
                  <a:gd name="connsiteX6" fmla="*/ 3921510 w 4452869"/>
                  <a:gd name="connsiteY6" fmla="*/ 72473 h 3069914"/>
                  <a:gd name="connsiteX7" fmla="*/ 4147287 w 4452869"/>
                  <a:gd name="connsiteY7" fmla="*/ 117629 h 3069914"/>
                  <a:gd name="connsiteX8" fmla="*/ 4305332 w 4452869"/>
                  <a:gd name="connsiteY8" fmla="*/ 365984 h 3069914"/>
                  <a:gd name="connsiteX9" fmla="*/ 4305332 w 4452869"/>
                  <a:gd name="connsiteY9" fmla="*/ 1461006 h 3069914"/>
                  <a:gd name="connsiteX10" fmla="*/ 4429510 w 4452869"/>
                  <a:gd name="connsiteY10" fmla="*/ 2375406 h 3069914"/>
                  <a:gd name="connsiteX11" fmla="*/ 4395643 w 4452869"/>
                  <a:gd name="connsiteY11" fmla="*/ 2962429 h 3069914"/>
                  <a:gd name="connsiteX12" fmla="*/ 3876354 w 4452869"/>
                  <a:gd name="connsiteY12" fmla="*/ 2996295 h 3069914"/>
                  <a:gd name="connsiteX13" fmla="*/ 3492532 w 4452869"/>
                  <a:gd name="connsiteY13" fmla="*/ 2973718 h 3069914"/>
                  <a:gd name="connsiteX14" fmla="*/ 2397510 w 4452869"/>
                  <a:gd name="connsiteY14" fmla="*/ 3041451 h 3069914"/>
                  <a:gd name="connsiteX15" fmla="*/ 1629865 w 4452869"/>
                  <a:gd name="connsiteY15" fmla="*/ 2928562 h 3069914"/>
                  <a:gd name="connsiteX16" fmla="*/ 625154 w 4452869"/>
                  <a:gd name="connsiteY16" fmla="*/ 3064029 h 3069914"/>
                  <a:gd name="connsiteX17" fmla="*/ 49421 w 4452869"/>
                  <a:gd name="connsiteY17" fmla="*/ 2973718 h 3069914"/>
                  <a:gd name="connsiteX18" fmla="*/ 67695 w 4452869"/>
                  <a:gd name="connsiteY18" fmla="*/ 2376746 h 3069914"/>
                  <a:gd name="connsiteX19" fmla="*/ 63391 w 4452869"/>
                  <a:gd name="connsiteY19" fmla="*/ 941718 h 3069914"/>
                  <a:gd name="connsiteX0" fmla="*/ 63391 w 4452869"/>
                  <a:gd name="connsiteY0" fmla="*/ 946220 h 3074416"/>
                  <a:gd name="connsiteX1" fmla="*/ 4265 w 4452869"/>
                  <a:gd name="connsiteY1" fmla="*/ 438220 h 3074416"/>
                  <a:gd name="connsiteX2" fmla="*/ 196176 w 4452869"/>
                  <a:gd name="connsiteY2" fmla="*/ 54397 h 3074416"/>
                  <a:gd name="connsiteX3" fmla="*/ 896087 w 4452869"/>
                  <a:gd name="connsiteY3" fmla="*/ 9242 h 3074416"/>
                  <a:gd name="connsiteX4" fmla="*/ 2524017 w 4452869"/>
                  <a:gd name="connsiteY4" fmla="*/ 117543 h 3074416"/>
                  <a:gd name="connsiteX5" fmla="*/ 3255465 w 4452869"/>
                  <a:gd name="connsiteY5" fmla="*/ 76975 h 3074416"/>
                  <a:gd name="connsiteX6" fmla="*/ 3921510 w 4452869"/>
                  <a:gd name="connsiteY6" fmla="*/ 76975 h 3074416"/>
                  <a:gd name="connsiteX7" fmla="*/ 4147287 w 4452869"/>
                  <a:gd name="connsiteY7" fmla="*/ 122131 h 3074416"/>
                  <a:gd name="connsiteX8" fmla="*/ 4305332 w 4452869"/>
                  <a:gd name="connsiteY8" fmla="*/ 370486 h 3074416"/>
                  <a:gd name="connsiteX9" fmla="*/ 4305332 w 4452869"/>
                  <a:gd name="connsiteY9" fmla="*/ 1465508 h 3074416"/>
                  <a:gd name="connsiteX10" fmla="*/ 4429510 w 4452869"/>
                  <a:gd name="connsiteY10" fmla="*/ 2379908 h 3074416"/>
                  <a:gd name="connsiteX11" fmla="*/ 4395643 w 4452869"/>
                  <a:gd name="connsiteY11" fmla="*/ 2966931 h 3074416"/>
                  <a:gd name="connsiteX12" fmla="*/ 3876354 w 4452869"/>
                  <a:gd name="connsiteY12" fmla="*/ 3000797 h 3074416"/>
                  <a:gd name="connsiteX13" fmla="*/ 3492532 w 4452869"/>
                  <a:gd name="connsiteY13" fmla="*/ 2978220 h 3074416"/>
                  <a:gd name="connsiteX14" fmla="*/ 2397510 w 4452869"/>
                  <a:gd name="connsiteY14" fmla="*/ 3045953 h 3074416"/>
                  <a:gd name="connsiteX15" fmla="*/ 1629865 w 4452869"/>
                  <a:gd name="connsiteY15" fmla="*/ 2933064 h 3074416"/>
                  <a:gd name="connsiteX16" fmla="*/ 625154 w 4452869"/>
                  <a:gd name="connsiteY16" fmla="*/ 3068531 h 3074416"/>
                  <a:gd name="connsiteX17" fmla="*/ 49421 w 4452869"/>
                  <a:gd name="connsiteY17" fmla="*/ 2978220 h 3074416"/>
                  <a:gd name="connsiteX18" fmla="*/ 67695 w 4452869"/>
                  <a:gd name="connsiteY18" fmla="*/ 2381248 h 3074416"/>
                  <a:gd name="connsiteX19" fmla="*/ 63391 w 4452869"/>
                  <a:gd name="connsiteY19" fmla="*/ 946220 h 307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52869" h="3074416">
                    <a:moveTo>
                      <a:pt x="63391" y="946220"/>
                    </a:moveTo>
                    <a:cubicBezTo>
                      <a:pt x="52819" y="622382"/>
                      <a:pt x="-17866" y="586857"/>
                      <a:pt x="4265" y="438220"/>
                    </a:cubicBezTo>
                    <a:cubicBezTo>
                      <a:pt x="26396" y="289583"/>
                      <a:pt x="47539" y="125893"/>
                      <a:pt x="196176" y="54397"/>
                    </a:cubicBezTo>
                    <a:cubicBezTo>
                      <a:pt x="344813" y="-17099"/>
                      <a:pt x="508114" y="-1282"/>
                      <a:pt x="896087" y="9242"/>
                    </a:cubicBezTo>
                    <a:cubicBezTo>
                      <a:pt x="1284060" y="19766"/>
                      <a:pt x="2524017" y="117543"/>
                      <a:pt x="2524017" y="117543"/>
                    </a:cubicBezTo>
                    <a:lnTo>
                      <a:pt x="3255465" y="76975"/>
                    </a:lnTo>
                    <a:cubicBezTo>
                      <a:pt x="3490650" y="80738"/>
                      <a:pt x="3921510" y="76975"/>
                      <a:pt x="3921510" y="76975"/>
                    </a:cubicBezTo>
                    <a:cubicBezTo>
                      <a:pt x="4070147" y="84501"/>
                      <a:pt x="4083317" y="73213"/>
                      <a:pt x="4147287" y="122131"/>
                    </a:cubicBezTo>
                    <a:cubicBezTo>
                      <a:pt x="4211257" y="171049"/>
                      <a:pt x="4278991" y="146590"/>
                      <a:pt x="4305332" y="370486"/>
                    </a:cubicBezTo>
                    <a:cubicBezTo>
                      <a:pt x="4331673" y="594382"/>
                      <a:pt x="4284636" y="1130604"/>
                      <a:pt x="4305332" y="1465508"/>
                    </a:cubicBezTo>
                    <a:cubicBezTo>
                      <a:pt x="4326028" y="1800412"/>
                      <a:pt x="4414458" y="2129671"/>
                      <a:pt x="4429510" y="2379908"/>
                    </a:cubicBezTo>
                    <a:cubicBezTo>
                      <a:pt x="4444562" y="2630145"/>
                      <a:pt x="4487836" y="2863450"/>
                      <a:pt x="4395643" y="2966931"/>
                    </a:cubicBezTo>
                    <a:cubicBezTo>
                      <a:pt x="4303450" y="3070413"/>
                      <a:pt x="4026872" y="2998916"/>
                      <a:pt x="3876354" y="3000797"/>
                    </a:cubicBezTo>
                    <a:cubicBezTo>
                      <a:pt x="3725836" y="3002678"/>
                      <a:pt x="3739006" y="2970694"/>
                      <a:pt x="3492532" y="2978220"/>
                    </a:cubicBezTo>
                    <a:cubicBezTo>
                      <a:pt x="3246058" y="2985746"/>
                      <a:pt x="2707954" y="3053479"/>
                      <a:pt x="2397510" y="3045953"/>
                    </a:cubicBezTo>
                    <a:cubicBezTo>
                      <a:pt x="2087066" y="3038427"/>
                      <a:pt x="1925258" y="2929301"/>
                      <a:pt x="1629865" y="2933064"/>
                    </a:cubicBezTo>
                    <a:cubicBezTo>
                      <a:pt x="1334472" y="2936827"/>
                      <a:pt x="888561" y="3061005"/>
                      <a:pt x="625154" y="3068531"/>
                    </a:cubicBezTo>
                    <a:cubicBezTo>
                      <a:pt x="361747" y="3076057"/>
                      <a:pt x="149139" y="3094872"/>
                      <a:pt x="49421" y="2978220"/>
                    </a:cubicBezTo>
                    <a:cubicBezTo>
                      <a:pt x="-50297" y="2861568"/>
                      <a:pt x="65367" y="2719915"/>
                      <a:pt x="67695" y="2381248"/>
                    </a:cubicBezTo>
                    <a:cubicBezTo>
                      <a:pt x="70023" y="2042581"/>
                      <a:pt x="73963" y="1270058"/>
                      <a:pt x="63391" y="9462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D22381-E0FF-9175-FF72-914106A5023E}"/>
                </a:ext>
              </a:extLst>
            </p:cNvPr>
            <p:cNvGrpSpPr/>
            <p:nvPr/>
          </p:nvGrpSpPr>
          <p:grpSpPr>
            <a:xfrm>
              <a:off x="4095437" y="1377176"/>
              <a:ext cx="3748448" cy="2641079"/>
              <a:chOff x="3555029" y="1369574"/>
              <a:chExt cx="3748448" cy="2641079"/>
            </a:xfrm>
          </p:grpSpPr>
          <p:sp>
            <p:nvSpPr>
              <p:cNvPr id="20" name="Google Shape;1768;p43">
                <a:extLst>
                  <a:ext uri="{FF2B5EF4-FFF2-40B4-BE49-F238E27FC236}">
                    <a16:creationId xmlns:a16="http://schemas.microsoft.com/office/drawing/2014/main" id="{CD68DDDB-6EF2-5BBA-0FF0-7BE9185B5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2698" y="136957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i     k     e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86799B59-4F10-FE54-0FB8-852D3136C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475" y="192159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a    c    u     p     p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AF496F29-D7BB-B459-462F-84B2448A6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644" y="248070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a    l      l 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3" name="Google Shape;1768;p43">
                <a:extLst>
                  <a:ext uri="{FF2B5EF4-FFF2-40B4-BE49-F238E27FC236}">
                    <a16:creationId xmlns:a16="http://schemas.microsoft.com/office/drawing/2014/main" id="{BC427180-5CCE-1C41-3EBB-6151BAD56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975" y="303272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c    a    r     t     a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Google Shape;1768;p43">
                <a:extLst>
                  <a:ext uri="{FF2B5EF4-FFF2-40B4-BE49-F238E27FC236}">
                    <a16:creationId xmlns:a16="http://schemas.microsoft.com/office/drawing/2014/main" id="{BA21A3DC-858F-8A94-2F82-320F86307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029" y="3611492"/>
                <a:ext cx="3748448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o    o     k    t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47463A-1B5C-AB6B-393C-88419ED633E8}"/>
              </a:ext>
            </a:extLst>
          </p:cNvPr>
          <p:cNvSpPr/>
          <p:nvPr/>
        </p:nvSpPr>
        <p:spPr>
          <a:xfrm rot="16200000">
            <a:off x="5029512" y="1579003"/>
            <a:ext cx="548667" cy="2428371"/>
          </a:xfrm>
          <a:custGeom>
            <a:avLst/>
            <a:gdLst>
              <a:gd name="connsiteX0" fmla="*/ 271612 w 548667"/>
              <a:gd name="connsiteY0" fmla="*/ 6360 h 1622953"/>
              <a:gd name="connsiteX1" fmla="*/ 486101 w 548667"/>
              <a:gd name="connsiteY1" fmla="*/ 74093 h 1622953"/>
              <a:gd name="connsiteX2" fmla="*/ 542546 w 548667"/>
              <a:gd name="connsiteY2" fmla="*/ 582093 h 1622953"/>
              <a:gd name="connsiteX3" fmla="*/ 497390 w 548667"/>
              <a:gd name="connsiteY3" fmla="*/ 1496493 h 1622953"/>
              <a:gd name="connsiteX4" fmla="*/ 102279 w 548667"/>
              <a:gd name="connsiteY4" fmla="*/ 1552937 h 1622953"/>
              <a:gd name="connsiteX5" fmla="*/ 679 w 548667"/>
              <a:gd name="connsiteY5" fmla="*/ 909471 h 1622953"/>
              <a:gd name="connsiteX6" fmla="*/ 68412 w 548667"/>
              <a:gd name="connsiteY6" fmla="*/ 107960 h 1622953"/>
              <a:gd name="connsiteX7" fmla="*/ 271612 w 548667"/>
              <a:gd name="connsiteY7" fmla="*/ 6360 h 162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667" h="1622953">
                <a:moveTo>
                  <a:pt x="271612" y="6360"/>
                </a:moveTo>
                <a:cubicBezTo>
                  <a:pt x="341227" y="716"/>
                  <a:pt x="440945" y="-21862"/>
                  <a:pt x="486101" y="74093"/>
                </a:cubicBezTo>
                <a:cubicBezTo>
                  <a:pt x="531257" y="170048"/>
                  <a:pt x="540665" y="345026"/>
                  <a:pt x="542546" y="582093"/>
                </a:cubicBezTo>
                <a:cubicBezTo>
                  <a:pt x="544428" y="819160"/>
                  <a:pt x="570768" y="1334686"/>
                  <a:pt x="497390" y="1496493"/>
                </a:cubicBezTo>
                <a:cubicBezTo>
                  <a:pt x="424012" y="1658300"/>
                  <a:pt x="185064" y="1650774"/>
                  <a:pt x="102279" y="1552937"/>
                </a:cubicBezTo>
                <a:cubicBezTo>
                  <a:pt x="19494" y="1455100"/>
                  <a:pt x="6323" y="1150300"/>
                  <a:pt x="679" y="909471"/>
                </a:cubicBezTo>
                <a:cubicBezTo>
                  <a:pt x="-4965" y="668642"/>
                  <a:pt x="25138" y="262241"/>
                  <a:pt x="68412" y="107960"/>
                </a:cubicBezTo>
                <a:cubicBezTo>
                  <a:pt x="111686" y="-46321"/>
                  <a:pt x="201997" y="12004"/>
                  <a:pt x="271612" y="63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Beach Ball Flat Style Design Vector Illustration Icon Sign Isolated On  White Background Retro Styled Inflatable Toy For Summer Games Or Holidays  Stock Illustration - Download Image Now - iStock">
            <a:extLst>
              <a:ext uri="{FF2B5EF4-FFF2-40B4-BE49-F238E27FC236}">
                <a16:creationId xmlns:a16="http://schemas.microsoft.com/office/drawing/2014/main" id="{E43C23E5-DA85-9120-CB84-29E848C16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7" y="1654478"/>
            <a:ext cx="2363777" cy="236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ADE3BEE-6585-13B6-4BE2-660BEB496E19}"/>
              </a:ext>
            </a:extLst>
          </p:cNvPr>
          <p:cNvGrpSpPr/>
          <p:nvPr/>
        </p:nvGrpSpPr>
        <p:grpSpPr>
          <a:xfrm>
            <a:off x="2389068" y="978599"/>
            <a:ext cx="4648891" cy="3785588"/>
            <a:chOff x="3370375" y="1000901"/>
            <a:chExt cx="4648891" cy="3785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019057-53AD-FC1D-AB17-8E50AB4D229D}"/>
                </a:ext>
              </a:extLst>
            </p:cNvPr>
            <p:cNvGrpSpPr/>
            <p:nvPr/>
          </p:nvGrpSpPr>
          <p:grpSpPr>
            <a:xfrm>
              <a:off x="3370375" y="1000901"/>
              <a:ext cx="4648891" cy="3785588"/>
              <a:chOff x="4130079" y="928322"/>
              <a:chExt cx="4465539" cy="30738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2FADED-FED9-3BB3-EBC5-8E6F077449C7}"/>
                  </a:ext>
                </a:extLst>
              </p:cNvPr>
              <p:cNvSpPr/>
              <p:nvPr/>
            </p:nvSpPr>
            <p:spPr>
              <a:xfrm>
                <a:off x="4130079" y="928322"/>
                <a:ext cx="4465539" cy="3073830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48248 w 4454369"/>
                  <a:gd name="connsiteY0" fmla="*/ 969218 h 3069914"/>
                  <a:gd name="connsiteX1" fmla="*/ 5765 w 4454369"/>
                  <a:gd name="connsiteY1" fmla="*/ 433718 h 3069914"/>
                  <a:gd name="connsiteX2" fmla="*/ 197676 w 4454369"/>
                  <a:gd name="connsiteY2" fmla="*/ 49895 h 3069914"/>
                  <a:gd name="connsiteX3" fmla="*/ 897587 w 4454369"/>
                  <a:gd name="connsiteY3" fmla="*/ 4740 h 3069914"/>
                  <a:gd name="connsiteX4" fmla="*/ 2511899 w 4454369"/>
                  <a:gd name="connsiteY4" fmla="*/ 49895 h 3069914"/>
                  <a:gd name="connsiteX5" fmla="*/ 3256965 w 4454369"/>
                  <a:gd name="connsiteY5" fmla="*/ 72473 h 3069914"/>
                  <a:gd name="connsiteX6" fmla="*/ 3923010 w 4454369"/>
                  <a:gd name="connsiteY6" fmla="*/ 72473 h 3069914"/>
                  <a:gd name="connsiteX7" fmla="*/ 4148787 w 4454369"/>
                  <a:gd name="connsiteY7" fmla="*/ 117629 h 3069914"/>
                  <a:gd name="connsiteX8" fmla="*/ 4306832 w 4454369"/>
                  <a:gd name="connsiteY8" fmla="*/ 365984 h 3069914"/>
                  <a:gd name="connsiteX9" fmla="*/ 4306832 w 4454369"/>
                  <a:gd name="connsiteY9" fmla="*/ 1461006 h 3069914"/>
                  <a:gd name="connsiteX10" fmla="*/ 4431010 w 4454369"/>
                  <a:gd name="connsiteY10" fmla="*/ 2375406 h 3069914"/>
                  <a:gd name="connsiteX11" fmla="*/ 4397143 w 4454369"/>
                  <a:gd name="connsiteY11" fmla="*/ 2962429 h 3069914"/>
                  <a:gd name="connsiteX12" fmla="*/ 3877854 w 4454369"/>
                  <a:gd name="connsiteY12" fmla="*/ 2996295 h 3069914"/>
                  <a:gd name="connsiteX13" fmla="*/ 3494032 w 4454369"/>
                  <a:gd name="connsiteY13" fmla="*/ 2973718 h 3069914"/>
                  <a:gd name="connsiteX14" fmla="*/ 2399010 w 4454369"/>
                  <a:gd name="connsiteY14" fmla="*/ 3041451 h 3069914"/>
                  <a:gd name="connsiteX15" fmla="*/ 1631365 w 4454369"/>
                  <a:gd name="connsiteY15" fmla="*/ 2928562 h 3069914"/>
                  <a:gd name="connsiteX16" fmla="*/ 626654 w 4454369"/>
                  <a:gd name="connsiteY16" fmla="*/ 3064029 h 3069914"/>
                  <a:gd name="connsiteX17" fmla="*/ 50921 w 4454369"/>
                  <a:gd name="connsiteY17" fmla="*/ 2973718 h 3069914"/>
                  <a:gd name="connsiteX18" fmla="*/ 28343 w 4454369"/>
                  <a:gd name="connsiteY18" fmla="*/ 2364118 h 3069914"/>
                  <a:gd name="connsiteX19" fmla="*/ 48248 w 4454369"/>
                  <a:gd name="connsiteY19" fmla="*/ 969218 h 3069914"/>
                  <a:gd name="connsiteX0" fmla="*/ 55426 w 4461547"/>
                  <a:gd name="connsiteY0" fmla="*/ 969218 h 3069914"/>
                  <a:gd name="connsiteX1" fmla="*/ 12943 w 4461547"/>
                  <a:gd name="connsiteY1" fmla="*/ 433718 h 3069914"/>
                  <a:gd name="connsiteX2" fmla="*/ 204854 w 4461547"/>
                  <a:gd name="connsiteY2" fmla="*/ 49895 h 3069914"/>
                  <a:gd name="connsiteX3" fmla="*/ 904765 w 4461547"/>
                  <a:gd name="connsiteY3" fmla="*/ 4740 h 3069914"/>
                  <a:gd name="connsiteX4" fmla="*/ 2519077 w 4461547"/>
                  <a:gd name="connsiteY4" fmla="*/ 49895 h 3069914"/>
                  <a:gd name="connsiteX5" fmla="*/ 3264143 w 4461547"/>
                  <a:gd name="connsiteY5" fmla="*/ 72473 h 3069914"/>
                  <a:gd name="connsiteX6" fmla="*/ 3930188 w 4461547"/>
                  <a:gd name="connsiteY6" fmla="*/ 72473 h 3069914"/>
                  <a:gd name="connsiteX7" fmla="*/ 4155965 w 4461547"/>
                  <a:gd name="connsiteY7" fmla="*/ 117629 h 3069914"/>
                  <a:gd name="connsiteX8" fmla="*/ 4314010 w 4461547"/>
                  <a:gd name="connsiteY8" fmla="*/ 365984 h 3069914"/>
                  <a:gd name="connsiteX9" fmla="*/ 4314010 w 4461547"/>
                  <a:gd name="connsiteY9" fmla="*/ 1461006 h 3069914"/>
                  <a:gd name="connsiteX10" fmla="*/ 4438188 w 4461547"/>
                  <a:gd name="connsiteY10" fmla="*/ 2375406 h 3069914"/>
                  <a:gd name="connsiteX11" fmla="*/ 4404321 w 4461547"/>
                  <a:gd name="connsiteY11" fmla="*/ 2962429 h 3069914"/>
                  <a:gd name="connsiteX12" fmla="*/ 3885032 w 4461547"/>
                  <a:gd name="connsiteY12" fmla="*/ 2996295 h 3069914"/>
                  <a:gd name="connsiteX13" fmla="*/ 3501210 w 4461547"/>
                  <a:gd name="connsiteY13" fmla="*/ 2973718 h 3069914"/>
                  <a:gd name="connsiteX14" fmla="*/ 2406188 w 4461547"/>
                  <a:gd name="connsiteY14" fmla="*/ 3041451 h 3069914"/>
                  <a:gd name="connsiteX15" fmla="*/ 1638543 w 4461547"/>
                  <a:gd name="connsiteY15" fmla="*/ 2928562 h 3069914"/>
                  <a:gd name="connsiteX16" fmla="*/ 633832 w 4461547"/>
                  <a:gd name="connsiteY16" fmla="*/ 3064029 h 3069914"/>
                  <a:gd name="connsiteX17" fmla="*/ 58099 w 4461547"/>
                  <a:gd name="connsiteY17" fmla="*/ 2973718 h 3069914"/>
                  <a:gd name="connsiteX18" fmla="*/ 35521 w 4461547"/>
                  <a:gd name="connsiteY18" fmla="*/ 2364118 h 3069914"/>
                  <a:gd name="connsiteX19" fmla="*/ 55426 w 4461547"/>
                  <a:gd name="connsiteY19" fmla="*/ 969218 h 3069914"/>
                  <a:gd name="connsiteX0" fmla="*/ 55426 w 4465539"/>
                  <a:gd name="connsiteY0" fmla="*/ 969218 h 3069914"/>
                  <a:gd name="connsiteX1" fmla="*/ 12943 w 4465539"/>
                  <a:gd name="connsiteY1" fmla="*/ 433718 h 3069914"/>
                  <a:gd name="connsiteX2" fmla="*/ 204854 w 4465539"/>
                  <a:gd name="connsiteY2" fmla="*/ 49895 h 3069914"/>
                  <a:gd name="connsiteX3" fmla="*/ 904765 w 4465539"/>
                  <a:gd name="connsiteY3" fmla="*/ 4740 h 3069914"/>
                  <a:gd name="connsiteX4" fmla="*/ 2519077 w 4465539"/>
                  <a:gd name="connsiteY4" fmla="*/ 49895 h 3069914"/>
                  <a:gd name="connsiteX5" fmla="*/ 3264143 w 4465539"/>
                  <a:gd name="connsiteY5" fmla="*/ 72473 h 3069914"/>
                  <a:gd name="connsiteX6" fmla="*/ 3930188 w 4465539"/>
                  <a:gd name="connsiteY6" fmla="*/ 72473 h 3069914"/>
                  <a:gd name="connsiteX7" fmla="*/ 4155965 w 4465539"/>
                  <a:gd name="connsiteY7" fmla="*/ 117629 h 3069914"/>
                  <a:gd name="connsiteX8" fmla="*/ 4314010 w 4465539"/>
                  <a:gd name="connsiteY8" fmla="*/ 365984 h 3069914"/>
                  <a:gd name="connsiteX9" fmla="*/ 4248948 w 4465539"/>
                  <a:gd name="connsiteY9" fmla="*/ 1461006 h 3069914"/>
                  <a:gd name="connsiteX10" fmla="*/ 4438188 w 4465539"/>
                  <a:gd name="connsiteY10" fmla="*/ 2375406 h 3069914"/>
                  <a:gd name="connsiteX11" fmla="*/ 4404321 w 4465539"/>
                  <a:gd name="connsiteY11" fmla="*/ 2962429 h 3069914"/>
                  <a:gd name="connsiteX12" fmla="*/ 3885032 w 4465539"/>
                  <a:gd name="connsiteY12" fmla="*/ 2996295 h 3069914"/>
                  <a:gd name="connsiteX13" fmla="*/ 3501210 w 4465539"/>
                  <a:gd name="connsiteY13" fmla="*/ 2973718 h 3069914"/>
                  <a:gd name="connsiteX14" fmla="*/ 2406188 w 4465539"/>
                  <a:gd name="connsiteY14" fmla="*/ 3041451 h 3069914"/>
                  <a:gd name="connsiteX15" fmla="*/ 1638543 w 4465539"/>
                  <a:gd name="connsiteY15" fmla="*/ 2928562 h 3069914"/>
                  <a:gd name="connsiteX16" fmla="*/ 633832 w 4465539"/>
                  <a:gd name="connsiteY16" fmla="*/ 3064029 h 3069914"/>
                  <a:gd name="connsiteX17" fmla="*/ 58099 w 4465539"/>
                  <a:gd name="connsiteY17" fmla="*/ 2973718 h 3069914"/>
                  <a:gd name="connsiteX18" fmla="*/ 35521 w 4465539"/>
                  <a:gd name="connsiteY18" fmla="*/ 2364118 h 3069914"/>
                  <a:gd name="connsiteX19" fmla="*/ 55426 w 4465539"/>
                  <a:gd name="connsiteY19" fmla="*/ 969218 h 3069914"/>
                  <a:gd name="connsiteX0" fmla="*/ 55426 w 4465539"/>
                  <a:gd name="connsiteY0" fmla="*/ 973134 h 3073830"/>
                  <a:gd name="connsiteX1" fmla="*/ 12943 w 4465539"/>
                  <a:gd name="connsiteY1" fmla="*/ 437634 h 3073830"/>
                  <a:gd name="connsiteX2" fmla="*/ 204854 w 4465539"/>
                  <a:gd name="connsiteY2" fmla="*/ 53811 h 3073830"/>
                  <a:gd name="connsiteX3" fmla="*/ 904765 w 4465539"/>
                  <a:gd name="connsiteY3" fmla="*/ 8656 h 3073830"/>
                  <a:gd name="connsiteX4" fmla="*/ 2519077 w 4465539"/>
                  <a:gd name="connsiteY4" fmla="*/ 108809 h 3073830"/>
                  <a:gd name="connsiteX5" fmla="*/ 3264143 w 4465539"/>
                  <a:gd name="connsiteY5" fmla="*/ 76389 h 3073830"/>
                  <a:gd name="connsiteX6" fmla="*/ 3930188 w 4465539"/>
                  <a:gd name="connsiteY6" fmla="*/ 76389 h 3073830"/>
                  <a:gd name="connsiteX7" fmla="*/ 4155965 w 4465539"/>
                  <a:gd name="connsiteY7" fmla="*/ 121545 h 3073830"/>
                  <a:gd name="connsiteX8" fmla="*/ 4314010 w 4465539"/>
                  <a:gd name="connsiteY8" fmla="*/ 369900 h 3073830"/>
                  <a:gd name="connsiteX9" fmla="*/ 4248948 w 4465539"/>
                  <a:gd name="connsiteY9" fmla="*/ 1464922 h 3073830"/>
                  <a:gd name="connsiteX10" fmla="*/ 4438188 w 4465539"/>
                  <a:gd name="connsiteY10" fmla="*/ 2379322 h 3073830"/>
                  <a:gd name="connsiteX11" fmla="*/ 4404321 w 4465539"/>
                  <a:gd name="connsiteY11" fmla="*/ 2966345 h 3073830"/>
                  <a:gd name="connsiteX12" fmla="*/ 3885032 w 4465539"/>
                  <a:gd name="connsiteY12" fmla="*/ 3000211 h 3073830"/>
                  <a:gd name="connsiteX13" fmla="*/ 3501210 w 4465539"/>
                  <a:gd name="connsiteY13" fmla="*/ 2977634 h 3073830"/>
                  <a:gd name="connsiteX14" fmla="*/ 2406188 w 4465539"/>
                  <a:gd name="connsiteY14" fmla="*/ 3045367 h 3073830"/>
                  <a:gd name="connsiteX15" fmla="*/ 1638543 w 4465539"/>
                  <a:gd name="connsiteY15" fmla="*/ 2932478 h 3073830"/>
                  <a:gd name="connsiteX16" fmla="*/ 633832 w 4465539"/>
                  <a:gd name="connsiteY16" fmla="*/ 3067945 h 3073830"/>
                  <a:gd name="connsiteX17" fmla="*/ 58099 w 4465539"/>
                  <a:gd name="connsiteY17" fmla="*/ 2977634 h 3073830"/>
                  <a:gd name="connsiteX18" fmla="*/ 35521 w 4465539"/>
                  <a:gd name="connsiteY18" fmla="*/ 2368034 h 3073830"/>
                  <a:gd name="connsiteX19" fmla="*/ 55426 w 4465539"/>
                  <a:gd name="connsiteY19" fmla="*/ 973134 h 307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5539" h="3073830">
                    <a:moveTo>
                      <a:pt x="55426" y="973134"/>
                    </a:moveTo>
                    <a:cubicBezTo>
                      <a:pt x="-2555" y="633068"/>
                      <a:pt x="-11962" y="590855"/>
                      <a:pt x="12943" y="437634"/>
                    </a:cubicBezTo>
                    <a:cubicBezTo>
                      <a:pt x="37848" y="284413"/>
                      <a:pt x="56217" y="125307"/>
                      <a:pt x="204854" y="53811"/>
                    </a:cubicBezTo>
                    <a:cubicBezTo>
                      <a:pt x="353491" y="-17685"/>
                      <a:pt x="519061" y="-510"/>
                      <a:pt x="904765" y="8656"/>
                    </a:cubicBezTo>
                    <a:cubicBezTo>
                      <a:pt x="1290469" y="17822"/>
                      <a:pt x="2519077" y="108809"/>
                      <a:pt x="2519077" y="108809"/>
                    </a:cubicBezTo>
                    <a:lnTo>
                      <a:pt x="3264143" y="76389"/>
                    </a:lnTo>
                    <a:cubicBezTo>
                      <a:pt x="3499328" y="80152"/>
                      <a:pt x="3930188" y="76389"/>
                      <a:pt x="3930188" y="76389"/>
                    </a:cubicBezTo>
                    <a:cubicBezTo>
                      <a:pt x="4078825" y="83915"/>
                      <a:pt x="4091995" y="72627"/>
                      <a:pt x="4155965" y="121545"/>
                    </a:cubicBezTo>
                    <a:cubicBezTo>
                      <a:pt x="4219935" y="170463"/>
                      <a:pt x="4298513" y="146004"/>
                      <a:pt x="4314010" y="369900"/>
                    </a:cubicBezTo>
                    <a:cubicBezTo>
                      <a:pt x="4329507" y="593796"/>
                      <a:pt x="4228252" y="1130018"/>
                      <a:pt x="4248948" y="1464922"/>
                    </a:cubicBezTo>
                    <a:cubicBezTo>
                      <a:pt x="4269644" y="1799826"/>
                      <a:pt x="4412293" y="2129085"/>
                      <a:pt x="4438188" y="2379322"/>
                    </a:cubicBezTo>
                    <a:cubicBezTo>
                      <a:pt x="4464083" y="2629559"/>
                      <a:pt x="4496514" y="2862864"/>
                      <a:pt x="4404321" y="2966345"/>
                    </a:cubicBezTo>
                    <a:cubicBezTo>
                      <a:pt x="4312128" y="3069827"/>
                      <a:pt x="4035550" y="2998330"/>
                      <a:pt x="3885032" y="3000211"/>
                    </a:cubicBezTo>
                    <a:cubicBezTo>
                      <a:pt x="3734514" y="3002092"/>
                      <a:pt x="3747684" y="2970108"/>
                      <a:pt x="3501210" y="2977634"/>
                    </a:cubicBezTo>
                    <a:cubicBezTo>
                      <a:pt x="3254736" y="2985160"/>
                      <a:pt x="2716632" y="3052893"/>
                      <a:pt x="2406188" y="3045367"/>
                    </a:cubicBezTo>
                    <a:cubicBezTo>
                      <a:pt x="2095744" y="3037841"/>
                      <a:pt x="1933936" y="2928715"/>
                      <a:pt x="1638543" y="2932478"/>
                    </a:cubicBezTo>
                    <a:cubicBezTo>
                      <a:pt x="1343150" y="2936241"/>
                      <a:pt x="897239" y="3060419"/>
                      <a:pt x="633832" y="3067945"/>
                    </a:cubicBezTo>
                    <a:cubicBezTo>
                      <a:pt x="370425" y="3075471"/>
                      <a:pt x="157817" y="3094286"/>
                      <a:pt x="58099" y="2977634"/>
                    </a:cubicBezTo>
                    <a:cubicBezTo>
                      <a:pt x="-41619" y="2860982"/>
                      <a:pt x="35967" y="2702117"/>
                      <a:pt x="35521" y="2368034"/>
                    </a:cubicBezTo>
                    <a:cubicBezTo>
                      <a:pt x="35075" y="2033951"/>
                      <a:pt x="113407" y="1313200"/>
                      <a:pt x="55426" y="973134"/>
                    </a:cubicBezTo>
                    <a:close/>
                  </a:path>
                </a:pathLst>
              </a:custGeom>
              <a:solidFill>
                <a:srgbClr val="F9C7C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A7DFB2-1BF4-29CB-3E48-86797CBD52A1}"/>
                  </a:ext>
                </a:extLst>
              </p:cNvPr>
              <p:cNvSpPr/>
              <p:nvPr/>
            </p:nvSpPr>
            <p:spPr>
              <a:xfrm>
                <a:off x="4346688" y="1101512"/>
                <a:ext cx="3949917" cy="2662313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34651 w 4456840"/>
                  <a:gd name="connsiteY0" fmla="*/ 974676 h 3069914"/>
                  <a:gd name="connsiteX1" fmla="*/ 8236 w 4456840"/>
                  <a:gd name="connsiteY1" fmla="*/ 433718 h 3069914"/>
                  <a:gd name="connsiteX2" fmla="*/ 200147 w 4456840"/>
                  <a:gd name="connsiteY2" fmla="*/ 49895 h 3069914"/>
                  <a:gd name="connsiteX3" fmla="*/ 900058 w 4456840"/>
                  <a:gd name="connsiteY3" fmla="*/ 4740 h 3069914"/>
                  <a:gd name="connsiteX4" fmla="*/ 2514370 w 4456840"/>
                  <a:gd name="connsiteY4" fmla="*/ 49895 h 3069914"/>
                  <a:gd name="connsiteX5" fmla="*/ 3259436 w 4456840"/>
                  <a:gd name="connsiteY5" fmla="*/ 72473 h 3069914"/>
                  <a:gd name="connsiteX6" fmla="*/ 3925481 w 4456840"/>
                  <a:gd name="connsiteY6" fmla="*/ 72473 h 3069914"/>
                  <a:gd name="connsiteX7" fmla="*/ 4151258 w 4456840"/>
                  <a:gd name="connsiteY7" fmla="*/ 117629 h 3069914"/>
                  <a:gd name="connsiteX8" fmla="*/ 4309303 w 4456840"/>
                  <a:gd name="connsiteY8" fmla="*/ 365984 h 3069914"/>
                  <a:gd name="connsiteX9" fmla="*/ 4309303 w 4456840"/>
                  <a:gd name="connsiteY9" fmla="*/ 1461006 h 3069914"/>
                  <a:gd name="connsiteX10" fmla="*/ 4433481 w 4456840"/>
                  <a:gd name="connsiteY10" fmla="*/ 2375406 h 3069914"/>
                  <a:gd name="connsiteX11" fmla="*/ 4399614 w 4456840"/>
                  <a:gd name="connsiteY11" fmla="*/ 2962429 h 3069914"/>
                  <a:gd name="connsiteX12" fmla="*/ 3880325 w 4456840"/>
                  <a:gd name="connsiteY12" fmla="*/ 2996295 h 3069914"/>
                  <a:gd name="connsiteX13" fmla="*/ 3496503 w 4456840"/>
                  <a:gd name="connsiteY13" fmla="*/ 2973718 h 3069914"/>
                  <a:gd name="connsiteX14" fmla="*/ 2401481 w 4456840"/>
                  <a:gd name="connsiteY14" fmla="*/ 3041451 h 3069914"/>
                  <a:gd name="connsiteX15" fmla="*/ 1633836 w 4456840"/>
                  <a:gd name="connsiteY15" fmla="*/ 2928562 h 3069914"/>
                  <a:gd name="connsiteX16" fmla="*/ 629125 w 4456840"/>
                  <a:gd name="connsiteY16" fmla="*/ 3064029 h 3069914"/>
                  <a:gd name="connsiteX17" fmla="*/ 53392 w 4456840"/>
                  <a:gd name="connsiteY17" fmla="*/ 2973718 h 3069914"/>
                  <a:gd name="connsiteX18" fmla="*/ 30814 w 4456840"/>
                  <a:gd name="connsiteY18" fmla="*/ 2364118 h 3069914"/>
                  <a:gd name="connsiteX19" fmla="*/ 34651 w 4456840"/>
                  <a:gd name="connsiteY19" fmla="*/ 974676 h 3069914"/>
                  <a:gd name="connsiteX0" fmla="*/ 35618 w 4457807"/>
                  <a:gd name="connsiteY0" fmla="*/ 974676 h 3069914"/>
                  <a:gd name="connsiteX1" fmla="*/ 9203 w 4457807"/>
                  <a:gd name="connsiteY1" fmla="*/ 433718 h 3069914"/>
                  <a:gd name="connsiteX2" fmla="*/ 201114 w 4457807"/>
                  <a:gd name="connsiteY2" fmla="*/ 49895 h 3069914"/>
                  <a:gd name="connsiteX3" fmla="*/ 901025 w 4457807"/>
                  <a:gd name="connsiteY3" fmla="*/ 4740 h 3069914"/>
                  <a:gd name="connsiteX4" fmla="*/ 2515337 w 4457807"/>
                  <a:gd name="connsiteY4" fmla="*/ 49895 h 3069914"/>
                  <a:gd name="connsiteX5" fmla="*/ 3260403 w 4457807"/>
                  <a:gd name="connsiteY5" fmla="*/ 72473 h 3069914"/>
                  <a:gd name="connsiteX6" fmla="*/ 3926448 w 4457807"/>
                  <a:gd name="connsiteY6" fmla="*/ 72473 h 3069914"/>
                  <a:gd name="connsiteX7" fmla="*/ 4152225 w 4457807"/>
                  <a:gd name="connsiteY7" fmla="*/ 117629 h 3069914"/>
                  <a:gd name="connsiteX8" fmla="*/ 4310270 w 4457807"/>
                  <a:gd name="connsiteY8" fmla="*/ 365984 h 3069914"/>
                  <a:gd name="connsiteX9" fmla="*/ 4310270 w 4457807"/>
                  <a:gd name="connsiteY9" fmla="*/ 1461006 h 3069914"/>
                  <a:gd name="connsiteX10" fmla="*/ 4434448 w 4457807"/>
                  <a:gd name="connsiteY10" fmla="*/ 2375406 h 3069914"/>
                  <a:gd name="connsiteX11" fmla="*/ 4400581 w 4457807"/>
                  <a:gd name="connsiteY11" fmla="*/ 2962429 h 3069914"/>
                  <a:gd name="connsiteX12" fmla="*/ 3881292 w 4457807"/>
                  <a:gd name="connsiteY12" fmla="*/ 2996295 h 3069914"/>
                  <a:gd name="connsiteX13" fmla="*/ 3497470 w 4457807"/>
                  <a:gd name="connsiteY13" fmla="*/ 2973718 h 3069914"/>
                  <a:gd name="connsiteX14" fmla="*/ 2402448 w 4457807"/>
                  <a:gd name="connsiteY14" fmla="*/ 3041451 h 3069914"/>
                  <a:gd name="connsiteX15" fmla="*/ 1634803 w 4457807"/>
                  <a:gd name="connsiteY15" fmla="*/ 2928562 h 3069914"/>
                  <a:gd name="connsiteX16" fmla="*/ 630092 w 4457807"/>
                  <a:gd name="connsiteY16" fmla="*/ 3064029 h 3069914"/>
                  <a:gd name="connsiteX17" fmla="*/ 54359 w 4457807"/>
                  <a:gd name="connsiteY17" fmla="*/ 2973718 h 3069914"/>
                  <a:gd name="connsiteX18" fmla="*/ 80774 w 4457807"/>
                  <a:gd name="connsiteY18" fmla="*/ 2375104 h 3069914"/>
                  <a:gd name="connsiteX19" fmla="*/ 35618 w 4457807"/>
                  <a:gd name="connsiteY19" fmla="*/ 974676 h 3069914"/>
                  <a:gd name="connsiteX0" fmla="*/ 35618 w 4461559"/>
                  <a:gd name="connsiteY0" fmla="*/ 974676 h 3069914"/>
                  <a:gd name="connsiteX1" fmla="*/ 9203 w 4461559"/>
                  <a:gd name="connsiteY1" fmla="*/ 433718 h 3069914"/>
                  <a:gd name="connsiteX2" fmla="*/ 201114 w 4461559"/>
                  <a:gd name="connsiteY2" fmla="*/ 49895 h 3069914"/>
                  <a:gd name="connsiteX3" fmla="*/ 901025 w 4461559"/>
                  <a:gd name="connsiteY3" fmla="*/ 4740 h 3069914"/>
                  <a:gd name="connsiteX4" fmla="*/ 2515337 w 4461559"/>
                  <a:gd name="connsiteY4" fmla="*/ 49895 h 3069914"/>
                  <a:gd name="connsiteX5" fmla="*/ 3260403 w 4461559"/>
                  <a:gd name="connsiteY5" fmla="*/ 72473 h 3069914"/>
                  <a:gd name="connsiteX6" fmla="*/ 3926448 w 4461559"/>
                  <a:gd name="connsiteY6" fmla="*/ 72473 h 3069914"/>
                  <a:gd name="connsiteX7" fmla="*/ 4152225 w 4461559"/>
                  <a:gd name="connsiteY7" fmla="*/ 117629 h 3069914"/>
                  <a:gd name="connsiteX8" fmla="*/ 4310270 w 4461559"/>
                  <a:gd name="connsiteY8" fmla="*/ 365984 h 3069914"/>
                  <a:gd name="connsiteX9" fmla="*/ 4249029 w 4461559"/>
                  <a:gd name="connsiteY9" fmla="*/ 1461006 h 3069914"/>
                  <a:gd name="connsiteX10" fmla="*/ 4434448 w 4461559"/>
                  <a:gd name="connsiteY10" fmla="*/ 2375406 h 3069914"/>
                  <a:gd name="connsiteX11" fmla="*/ 4400581 w 4461559"/>
                  <a:gd name="connsiteY11" fmla="*/ 2962429 h 3069914"/>
                  <a:gd name="connsiteX12" fmla="*/ 3881292 w 4461559"/>
                  <a:gd name="connsiteY12" fmla="*/ 2996295 h 3069914"/>
                  <a:gd name="connsiteX13" fmla="*/ 3497470 w 4461559"/>
                  <a:gd name="connsiteY13" fmla="*/ 2973718 h 3069914"/>
                  <a:gd name="connsiteX14" fmla="*/ 2402448 w 4461559"/>
                  <a:gd name="connsiteY14" fmla="*/ 3041451 h 3069914"/>
                  <a:gd name="connsiteX15" fmla="*/ 1634803 w 4461559"/>
                  <a:gd name="connsiteY15" fmla="*/ 2928562 h 3069914"/>
                  <a:gd name="connsiteX16" fmla="*/ 630092 w 4461559"/>
                  <a:gd name="connsiteY16" fmla="*/ 3064029 h 3069914"/>
                  <a:gd name="connsiteX17" fmla="*/ 54359 w 4461559"/>
                  <a:gd name="connsiteY17" fmla="*/ 2973718 h 3069914"/>
                  <a:gd name="connsiteX18" fmla="*/ 80774 w 4461559"/>
                  <a:gd name="connsiteY18" fmla="*/ 2375104 h 3069914"/>
                  <a:gd name="connsiteX19" fmla="*/ 35618 w 4461559"/>
                  <a:gd name="connsiteY19" fmla="*/ 974676 h 3069914"/>
                  <a:gd name="connsiteX0" fmla="*/ 35618 w 4461559"/>
                  <a:gd name="connsiteY0" fmla="*/ 978587 h 3073825"/>
                  <a:gd name="connsiteX1" fmla="*/ 9203 w 4461559"/>
                  <a:gd name="connsiteY1" fmla="*/ 437629 h 3073825"/>
                  <a:gd name="connsiteX2" fmla="*/ 201114 w 4461559"/>
                  <a:gd name="connsiteY2" fmla="*/ 53806 h 3073825"/>
                  <a:gd name="connsiteX3" fmla="*/ 901025 w 4461559"/>
                  <a:gd name="connsiteY3" fmla="*/ 8651 h 3073825"/>
                  <a:gd name="connsiteX4" fmla="*/ 2527585 w 4461559"/>
                  <a:gd name="connsiteY4" fmla="*/ 108737 h 3073825"/>
                  <a:gd name="connsiteX5" fmla="*/ 3260403 w 4461559"/>
                  <a:gd name="connsiteY5" fmla="*/ 76384 h 3073825"/>
                  <a:gd name="connsiteX6" fmla="*/ 3926448 w 4461559"/>
                  <a:gd name="connsiteY6" fmla="*/ 76384 h 3073825"/>
                  <a:gd name="connsiteX7" fmla="*/ 4152225 w 4461559"/>
                  <a:gd name="connsiteY7" fmla="*/ 121540 h 3073825"/>
                  <a:gd name="connsiteX8" fmla="*/ 4310270 w 4461559"/>
                  <a:gd name="connsiteY8" fmla="*/ 369895 h 3073825"/>
                  <a:gd name="connsiteX9" fmla="*/ 4249029 w 4461559"/>
                  <a:gd name="connsiteY9" fmla="*/ 1464917 h 3073825"/>
                  <a:gd name="connsiteX10" fmla="*/ 4434448 w 4461559"/>
                  <a:gd name="connsiteY10" fmla="*/ 2379317 h 3073825"/>
                  <a:gd name="connsiteX11" fmla="*/ 4400581 w 4461559"/>
                  <a:gd name="connsiteY11" fmla="*/ 2966340 h 3073825"/>
                  <a:gd name="connsiteX12" fmla="*/ 3881292 w 4461559"/>
                  <a:gd name="connsiteY12" fmla="*/ 3000206 h 3073825"/>
                  <a:gd name="connsiteX13" fmla="*/ 3497470 w 4461559"/>
                  <a:gd name="connsiteY13" fmla="*/ 2977629 h 3073825"/>
                  <a:gd name="connsiteX14" fmla="*/ 2402448 w 4461559"/>
                  <a:gd name="connsiteY14" fmla="*/ 3045362 h 3073825"/>
                  <a:gd name="connsiteX15" fmla="*/ 1634803 w 4461559"/>
                  <a:gd name="connsiteY15" fmla="*/ 2932473 h 3073825"/>
                  <a:gd name="connsiteX16" fmla="*/ 630092 w 4461559"/>
                  <a:gd name="connsiteY16" fmla="*/ 3067940 h 3073825"/>
                  <a:gd name="connsiteX17" fmla="*/ 54359 w 4461559"/>
                  <a:gd name="connsiteY17" fmla="*/ 2977629 h 3073825"/>
                  <a:gd name="connsiteX18" fmla="*/ 80774 w 4461559"/>
                  <a:gd name="connsiteY18" fmla="*/ 2379015 h 3073825"/>
                  <a:gd name="connsiteX19" fmla="*/ 35618 w 4461559"/>
                  <a:gd name="connsiteY19" fmla="*/ 978587 h 307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61559" h="3073825">
                    <a:moveTo>
                      <a:pt x="35618" y="978587"/>
                    </a:moveTo>
                    <a:cubicBezTo>
                      <a:pt x="23690" y="655023"/>
                      <a:pt x="-18380" y="591759"/>
                      <a:pt x="9203" y="437629"/>
                    </a:cubicBezTo>
                    <a:cubicBezTo>
                      <a:pt x="36786" y="283499"/>
                      <a:pt x="52477" y="125302"/>
                      <a:pt x="201114" y="53806"/>
                    </a:cubicBezTo>
                    <a:cubicBezTo>
                      <a:pt x="349751" y="-17690"/>
                      <a:pt x="513280" y="-504"/>
                      <a:pt x="901025" y="8651"/>
                    </a:cubicBezTo>
                    <a:cubicBezTo>
                      <a:pt x="1288770" y="17806"/>
                      <a:pt x="2527585" y="108737"/>
                      <a:pt x="2527585" y="108737"/>
                    </a:cubicBezTo>
                    <a:lnTo>
                      <a:pt x="3260403" y="76384"/>
                    </a:lnTo>
                    <a:cubicBezTo>
                      <a:pt x="3495588" y="80147"/>
                      <a:pt x="3926448" y="76384"/>
                      <a:pt x="3926448" y="76384"/>
                    </a:cubicBezTo>
                    <a:cubicBezTo>
                      <a:pt x="4075085" y="83910"/>
                      <a:pt x="4088255" y="72622"/>
                      <a:pt x="4152225" y="121540"/>
                    </a:cubicBezTo>
                    <a:cubicBezTo>
                      <a:pt x="4216195" y="170458"/>
                      <a:pt x="4294136" y="145999"/>
                      <a:pt x="4310270" y="369895"/>
                    </a:cubicBezTo>
                    <a:cubicBezTo>
                      <a:pt x="4326404" y="593791"/>
                      <a:pt x="4228333" y="1130013"/>
                      <a:pt x="4249029" y="1464917"/>
                    </a:cubicBezTo>
                    <a:cubicBezTo>
                      <a:pt x="4269725" y="1799821"/>
                      <a:pt x="4409189" y="2129080"/>
                      <a:pt x="4434448" y="2379317"/>
                    </a:cubicBezTo>
                    <a:cubicBezTo>
                      <a:pt x="4459707" y="2629554"/>
                      <a:pt x="4492774" y="2862859"/>
                      <a:pt x="4400581" y="2966340"/>
                    </a:cubicBezTo>
                    <a:cubicBezTo>
                      <a:pt x="4308388" y="3069822"/>
                      <a:pt x="4031810" y="2998325"/>
                      <a:pt x="3881292" y="3000206"/>
                    </a:cubicBezTo>
                    <a:cubicBezTo>
                      <a:pt x="3730774" y="3002087"/>
                      <a:pt x="3743944" y="2970103"/>
                      <a:pt x="3497470" y="2977629"/>
                    </a:cubicBezTo>
                    <a:cubicBezTo>
                      <a:pt x="3250996" y="2985155"/>
                      <a:pt x="2712892" y="3052888"/>
                      <a:pt x="2402448" y="3045362"/>
                    </a:cubicBezTo>
                    <a:cubicBezTo>
                      <a:pt x="2092004" y="3037836"/>
                      <a:pt x="1930196" y="2928710"/>
                      <a:pt x="1634803" y="2932473"/>
                    </a:cubicBezTo>
                    <a:cubicBezTo>
                      <a:pt x="1339410" y="2936236"/>
                      <a:pt x="893499" y="3060414"/>
                      <a:pt x="630092" y="3067940"/>
                    </a:cubicBezTo>
                    <a:cubicBezTo>
                      <a:pt x="366685" y="3075466"/>
                      <a:pt x="154077" y="3094281"/>
                      <a:pt x="54359" y="2977629"/>
                    </a:cubicBezTo>
                    <a:cubicBezTo>
                      <a:pt x="-45359" y="2860977"/>
                      <a:pt x="83898" y="2712189"/>
                      <a:pt x="80774" y="2379015"/>
                    </a:cubicBezTo>
                    <a:cubicBezTo>
                      <a:pt x="77650" y="2045841"/>
                      <a:pt x="47546" y="1302151"/>
                      <a:pt x="35618" y="978587"/>
                    </a:cubicBezTo>
                    <a:close/>
                  </a:path>
                </a:pathLst>
              </a:custGeom>
              <a:solidFill>
                <a:srgbClr val="98C3E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3385F4-2E9C-DCE8-C6FF-7B3AF1C49A31}"/>
                  </a:ext>
                </a:extLst>
              </p:cNvPr>
              <p:cNvSpPr/>
              <p:nvPr/>
            </p:nvSpPr>
            <p:spPr>
              <a:xfrm>
                <a:off x="4525352" y="1233850"/>
                <a:ext cx="3545830" cy="2355814"/>
              </a:xfrm>
              <a:custGeom>
                <a:avLst/>
                <a:gdLst>
                  <a:gd name="connsiteX0" fmla="*/ 3974 w 4475156"/>
                  <a:gd name="connsiteY0" fmla="*/ 941718 h 3069914"/>
                  <a:gd name="connsiteX1" fmla="*/ 26552 w 4475156"/>
                  <a:gd name="connsiteY1" fmla="*/ 433718 h 3069914"/>
                  <a:gd name="connsiteX2" fmla="*/ 218463 w 4475156"/>
                  <a:gd name="connsiteY2" fmla="*/ 49895 h 3069914"/>
                  <a:gd name="connsiteX3" fmla="*/ 918374 w 4475156"/>
                  <a:gd name="connsiteY3" fmla="*/ 4740 h 3069914"/>
                  <a:gd name="connsiteX4" fmla="*/ 2532686 w 4475156"/>
                  <a:gd name="connsiteY4" fmla="*/ 49895 h 3069914"/>
                  <a:gd name="connsiteX5" fmla="*/ 3277752 w 4475156"/>
                  <a:gd name="connsiteY5" fmla="*/ 72473 h 3069914"/>
                  <a:gd name="connsiteX6" fmla="*/ 3943797 w 4475156"/>
                  <a:gd name="connsiteY6" fmla="*/ 72473 h 3069914"/>
                  <a:gd name="connsiteX7" fmla="*/ 4169574 w 4475156"/>
                  <a:gd name="connsiteY7" fmla="*/ 117629 h 3069914"/>
                  <a:gd name="connsiteX8" fmla="*/ 4327619 w 4475156"/>
                  <a:gd name="connsiteY8" fmla="*/ 365984 h 3069914"/>
                  <a:gd name="connsiteX9" fmla="*/ 4327619 w 4475156"/>
                  <a:gd name="connsiteY9" fmla="*/ 1461006 h 3069914"/>
                  <a:gd name="connsiteX10" fmla="*/ 4451797 w 4475156"/>
                  <a:gd name="connsiteY10" fmla="*/ 2375406 h 3069914"/>
                  <a:gd name="connsiteX11" fmla="*/ 4417930 w 4475156"/>
                  <a:gd name="connsiteY11" fmla="*/ 2962429 h 3069914"/>
                  <a:gd name="connsiteX12" fmla="*/ 3898641 w 4475156"/>
                  <a:gd name="connsiteY12" fmla="*/ 2996295 h 3069914"/>
                  <a:gd name="connsiteX13" fmla="*/ 3514819 w 4475156"/>
                  <a:gd name="connsiteY13" fmla="*/ 2973718 h 3069914"/>
                  <a:gd name="connsiteX14" fmla="*/ 2419797 w 4475156"/>
                  <a:gd name="connsiteY14" fmla="*/ 3041451 h 3069914"/>
                  <a:gd name="connsiteX15" fmla="*/ 1652152 w 4475156"/>
                  <a:gd name="connsiteY15" fmla="*/ 2928562 h 3069914"/>
                  <a:gd name="connsiteX16" fmla="*/ 647441 w 4475156"/>
                  <a:gd name="connsiteY16" fmla="*/ 3064029 h 3069914"/>
                  <a:gd name="connsiteX17" fmla="*/ 71708 w 4475156"/>
                  <a:gd name="connsiteY17" fmla="*/ 2973718 h 3069914"/>
                  <a:gd name="connsiteX18" fmla="*/ 49130 w 4475156"/>
                  <a:gd name="connsiteY18" fmla="*/ 2364118 h 3069914"/>
                  <a:gd name="connsiteX19" fmla="*/ 3974 w 4475156"/>
                  <a:gd name="connsiteY19" fmla="*/ 941718 h 3069914"/>
                  <a:gd name="connsiteX0" fmla="*/ 65668 w 4455146"/>
                  <a:gd name="connsiteY0" fmla="*/ 941718 h 3069914"/>
                  <a:gd name="connsiteX1" fmla="*/ 6542 w 4455146"/>
                  <a:gd name="connsiteY1" fmla="*/ 433718 h 3069914"/>
                  <a:gd name="connsiteX2" fmla="*/ 198453 w 4455146"/>
                  <a:gd name="connsiteY2" fmla="*/ 49895 h 3069914"/>
                  <a:gd name="connsiteX3" fmla="*/ 898364 w 4455146"/>
                  <a:gd name="connsiteY3" fmla="*/ 4740 h 3069914"/>
                  <a:gd name="connsiteX4" fmla="*/ 2512676 w 4455146"/>
                  <a:gd name="connsiteY4" fmla="*/ 49895 h 3069914"/>
                  <a:gd name="connsiteX5" fmla="*/ 3257742 w 4455146"/>
                  <a:gd name="connsiteY5" fmla="*/ 72473 h 3069914"/>
                  <a:gd name="connsiteX6" fmla="*/ 3923787 w 4455146"/>
                  <a:gd name="connsiteY6" fmla="*/ 72473 h 3069914"/>
                  <a:gd name="connsiteX7" fmla="*/ 4149564 w 4455146"/>
                  <a:gd name="connsiteY7" fmla="*/ 117629 h 3069914"/>
                  <a:gd name="connsiteX8" fmla="*/ 4307609 w 4455146"/>
                  <a:gd name="connsiteY8" fmla="*/ 365984 h 3069914"/>
                  <a:gd name="connsiteX9" fmla="*/ 4307609 w 4455146"/>
                  <a:gd name="connsiteY9" fmla="*/ 1461006 h 3069914"/>
                  <a:gd name="connsiteX10" fmla="*/ 4431787 w 4455146"/>
                  <a:gd name="connsiteY10" fmla="*/ 2375406 h 3069914"/>
                  <a:gd name="connsiteX11" fmla="*/ 4397920 w 4455146"/>
                  <a:gd name="connsiteY11" fmla="*/ 2962429 h 3069914"/>
                  <a:gd name="connsiteX12" fmla="*/ 3878631 w 4455146"/>
                  <a:gd name="connsiteY12" fmla="*/ 2996295 h 3069914"/>
                  <a:gd name="connsiteX13" fmla="*/ 3494809 w 4455146"/>
                  <a:gd name="connsiteY13" fmla="*/ 2973718 h 3069914"/>
                  <a:gd name="connsiteX14" fmla="*/ 2399787 w 4455146"/>
                  <a:gd name="connsiteY14" fmla="*/ 3041451 h 3069914"/>
                  <a:gd name="connsiteX15" fmla="*/ 1632142 w 4455146"/>
                  <a:gd name="connsiteY15" fmla="*/ 2928562 h 3069914"/>
                  <a:gd name="connsiteX16" fmla="*/ 627431 w 4455146"/>
                  <a:gd name="connsiteY16" fmla="*/ 3064029 h 3069914"/>
                  <a:gd name="connsiteX17" fmla="*/ 51698 w 4455146"/>
                  <a:gd name="connsiteY17" fmla="*/ 2973718 h 3069914"/>
                  <a:gd name="connsiteX18" fmla="*/ 29120 w 4455146"/>
                  <a:gd name="connsiteY18" fmla="*/ 2364118 h 3069914"/>
                  <a:gd name="connsiteX19" fmla="*/ 65668 w 4455146"/>
                  <a:gd name="connsiteY19" fmla="*/ 941718 h 3069914"/>
                  <a:gd name="connsiteX0" fmla="*/ 63391 w 4452869"/>
                  <a:gd name="connsiteY0" fmla="*/ 941718 h 3069914"/>
                  <a:gd name="connsiteX1" fmla="*/ 4265 w 4452869"/>
                  <a:gd name="connsiteY1" fmla="*/ 433718 h 3069914"/>
                  <a:gd name="connsiteX2" fmla="*/ 196176 w 4452869"/>
                  <a:gd name="connsiteY2" fmla="*/ 49895 h 3069914"/>
                  <a:gd name="connsiteX3" fmla="*/ 896087 w 4452869"/>
                  <a:gd name="connsiteY3" fmla="*/ 4740 h 3069914"/>
                  <a:gd name="connsiteX4" fmla="*/ 2510399 w 4452869"/>
                  <a:gd name="connsiteY4" fmla="*/ 49895 h 3069914"/>
                  <a:gd name="connsiteX5" fmla="*/ 3255465 w 4452869"/>
                  <a:gd name="connsiteY5" fmla="*/ 72473 h 3069914"/>
                  <a:gd name="connsiteX6" fmla="*/ 3921510 w 4452869"/>
                  <a:gd name="connsiteY6" fmla="*/ 72473 h 3069914"/>
                  <a:gd name="connsiteX7" fmla="*/ 4147287 w 4452869"/>
                  <a:gd name="connsiteY7" fmla="*/ 117629 h 3069914"/>
                  <a:gd name="connsiteX8" fmla="*/ 4305332 w 4452869"/>
                  <a:gd name="connsiteY8" fmla="*/ 365984 h 3069914"/>
                  <a:gd name="connsiteX9" fmla="*/ 4305332 w 4452869"/>
                  <a:gd name="connsiteY9" fmla="*/ 1461006 h 3069914"/>
                  <a:gd name="connsiteX10" fmla="*/ 4429510 w 4452869"/>
                  <a:gd name="connsiteY10" fmla="*/ 2375406 h 3069914"/>
                  <a:gd name="connsiteX11" fmla="*/ 4395643 w 4452869"/>
                  <a:gd name="connsiteY11" fmla="*/ 2962429 h 3069914"/>
                  <a:gd name="connsiteX12" fmla="*/ 3876354 w 4452869"/>
                  <a:gd name="connsiteY12" fmla="*/ 2996295 h 3069914"/>
                  <a:gd name="connsiteX13" fmla="*/ 3492532 w 4452869"/>
                  <a:gd name="connsiteY13" fmla="*/ 2973718 h 3069914"/>
                  <a:gd name="connsiteX14" fmla="*/ 2397510 w 4452869"/>
                  <a:gd name="connsiteY14" fmla="*/ 3041451 h 3069914"/>
                  <a:gd name="connsiteX15" fmla="*/ 1629865 w 4452869"/>
                  <a:gd name="connsiteY15" fmla="*/ 2928562 h 3069914"/>
                  <a:gd name="connsiteX16" fmla="*/ 625154 w 4452869"/>
                  <a:gd name="connsiteY16" fmla="*/ 3064029 h 3069914"/>
                  <a:gd name="connsiteX17" fmla="*/ 49421 w 4452869"/>
                  <a:gd name="connsiteY17" fmla="*/ 2973718 h 3069914"/>
                  <a:gd name="connsiteX18" fmla="*/ 67695 w 4452869"/>
                  <a:gd name="connsiteY18" fmla="*/ 2376746 h 3069914"/>
                  <a:gd name="connsiteX19" fmla="*/ 63391 w 4452869"/>
                  <a:gd name="connsiteY19" fmla="*/ 941718 h 3069914"/>
                  <a:gd name="connsiteX0" fmla="*/ 63391 w 4452869"/>
                  <a:gd name="connsiteY0" fmla="*/ 946220 h 3074416"/>
                  <a:gd name="connsiteX1" fmla="*/ 4265 w 4452869"/>
                  <a:gd name="connsiteY1" fmla="*/ 438220 h 3074416"/>
                  <a:gd name="connsiteX2" fmla="*/ 196176 w 4452869"/>
                  <a:gd name="connsiteY2" fmla="*/ 54397 h 3074416"/>
                  <a:gd name="connsiteX3" fmla="*/ 896087 w 4452869"/>
                  <a:gd name="connsiteY3" fmla="*/ 9242 h 3074416"/>
                  <a:gd name="connsiteX4" fmla="*/ 2524017 w 4452869"/>
                  <a:gd name="connsiteY4" fmla="*/ 117543 h 3074416"/>
                  <a:gd name="connsiteX5" fmla="*/ 3255465 w 4452869"/>
                  <a:gd name="connsiteY5" fmla="*/ 76975 h 3074416"/>
                  <a:gd name="connsiteX6" fmla="*/ 3921510 w 4452869"/>
                  <a:gd name="connsiteY6" fmla="*/ 76975 h 3074416"/>
                  <a:gd name="connsiteX7" fmla="*/ 4147287 w 4452869"/>
                  <a:gd name="connsiteY7" fmla="*/ 122131 h 3074416"/>
                  <a:gd name="connsiteX8" fmla="*/ 4305332 w 4452869"/>
                  <a:gd name="connsiteY8" fmla="*/ 370486 h 3074416"/>
                  <a:gd name="connsiteX9" fmla="*/ 4305332 w 4452869"/>
                  <a:gd name="connsiteY9" fmla="*/ 1465508 h 3074416"/>
                  <a:gd name="connsiteX10" fmla="*/ 4429510 w 4452869"/>
                  <a:gd name="connsiteY10" fmla="*/ 2379908 h 3074416"/>
                  <a:gd name="connsiteX11" fmla="*/ 4395643 w 4452869"/>
                  <a:gd name="connsiteY11" fmla="*/ 2966931 h 3074416"/>
                  <a:gd name="connsiteX12" fmla="*/ 3876354 w 4452869"/>
                  <a:gd name="connsiteY12" fmla="*/ 3000797 h 3074416"/>
                  <a:gd name="connsiteX13" fmla="*/ 3492532 w 4452869"/>
                  <a:gd name="connsiteY13" fmla="*/ 2978220 h 3074416"/>
                  <a:gd name="connsiteX14" fmla="*/ 2397510 w 4452869"/>
                  <a:gd name="connsiteY14" fmla="*/ 3045953 h 3074416"/>
                  <a:gd name="connsiteX15" fmla="*/ 1629865 w 4452869"/>
                  <a:gd name="connsiteY15" fmla="*/ 2933064 h 3074416"/>
                  <a:gd name="connsiteX16" fmla="*/ 625154 w 4452869"/>
                  <a:gd name="connsiteY16" fmla="*/ 3068531 h 3074416"/>
                  <a:gd name="connsiteX17" fmla="*/ 49421 w 4452869"/>
                  <a:gd name="connsiteY17" fmla="*/ 2978220 h 3074416"/>
                  <a:gd name="connsiteX18" fmla="*/ 67695 w 4452869"/>
                  <a:gd name="connsiteY18" fmla="*/ 2381248 h 3074416"/>
                  <a:gd name="connsiteX19" fmla="*/ 63391 w 4452869"/>
                  <a:gd name="connsiteY19" fmla="*/ 946220 h 307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52869" h="3074416">
                    <a:moveTo>
                      <a:pt x="63391" y="946220"/>
                    </a:moveTo>
                    <a:cubicBezTo>
                      <a:pt x="52819" y="622382"/>
                      <a:pt x="-17866" y="586857"/>
                      <a:pt x="4265" y="438220"/>
                    </a:cubicBezTo>
                    <a:cubicBezTo>
                      <a:pt x="26396" y="289583"/>
                      <a:pt x="47539" y="125893"/>
                      <a:pt x="196176" y="54397"/>
                    </a:cubicBezTo>
                    <a:cubicBezTo>
                      <a:pt x="344813" y="-17099"/>
                      <a:pt x="508114" y="-1282"/>
                      <a:pt x="896087" y="9242"/>
                    </a:cubicBezTo>
                    <a:cubicBezTo>
                      <a:pt x="1284060" y="19766"/>
                      <a:pt x="2524017" y="117543"/>
                      <a:pt x="2524017" y="117543"/>
                    </a:cubicBezTo>
                    <a:lnTo>
                      <a:pt x="3255465" y="76975"/>
                    </a:lnTo>
                    <a:cubicBezTo>
                      <a:pt x="3490650" y="80738"/>
                      <a:pt x="3921510" y="76975"/>
                      <a:pt x="3921510" y="76975"/>
                    </a:cubicBezTo>
                    <a:cubicBezTo>
                      <a:pt x="4070147" y="84501"/>
                      <a:pt x="4083317" y="73213"/>
                      <a:pt x="4147287" y="122131"/>
                    </a:cubicBezTo>
                    <a:cubicBezTo>
                      <a:pt x="4211257" y="171049"/>
                      <a:pt x="4278991" y="146590"/>
                      <a:pt x="4305332" y="370486"/>
                    </a:cubicBezTo>
                    <a:cubicBezTo>
                      <a:pt x="4331673" y="594382"/>
                      <a:pt x="4284636" y="1130604"/>
                      <a:pt x="4305332" y="1465508"/>
                    </a:cubicBezTo>
                    <a:cubicBezTo>
                      <a:pt x="4326028" y="1800412"/>
                      <a:pt x="4414458" y="2129671"/>
                      <a:pt x="4429510" y="2379908"/>
                    </a:cubicBezTo>
                    <a:cubicBezTo>
                      <a:pt x="4444562" y="2630145"/>
                      <a:pt x="4487836" y="2863450"/>
                      <a:pt x="4395643" y="2966931"/>
                    </a:cubicBezTo>
                    <a:cubicBezTo>
                      <a:pt x="4303450" y="3070413"/>
                      <a:pt x="4026872" y="2998916"/>
                      <a:pt x="3876354" y="3000797"/>
                    </a:cubicBezTo>
                    <a:cubicBezTo>
                      <a:pt x="3725836" y="3002678"/>
                      <a:pt x="3739006" y="2970694"/>
                      <a:pt x="3492532" y="2978220"/>
                    </a:cubicBezTo>
                    <a:cubicBezTo>
                      <a:pt x="3246058" y="2985746"/>
                      <a:pt x="2707954" y="3053479"/>
                      <a:pt x="2397510" y="3045953"/>
                    </a:cubicBezTo>
                    <a:cubicBezTo>
                      <a:pt x="2087066" y="3038427"/>
                      <a:pt x="1925258" y="2929301"/>
                      <a:pt x="1629865" y="2933064"/>
                    </a:cubicBezTo>
                    <a:cubicBezTo>
                      <a:pt x="1334472" y="2936827"/>
                      <a:pt x="888561" y="3061005"/>
                      <a:pt x="625154" y="3068531"/>
                    </a:cubicBezTo>
                    <a:cubicBezTo>
                      <a:pt x="361747" y="3076057"/>
                      <a:pt x="149139" y="3094872"/>
                      <a:pt x="49421" y="2978220"/>
                    </a:cubicBezTo>
                    <a:cubicBezTo>
                      <a:pt x="-50297" y="2861568"/>
                      <a:pt x="65367" y="2719915"/>
                      <a:pt x="67695" y="2381248"/>
                    </a:cubicBezTo>
                    <a:cubicBezTo>
                      <a:pt x="70023" y="2042581"/>
                      <a:pt x="73963" y="1270058"/>
                      <a:pt x="63391" y="9462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D22381-E0FF-9175-FF72-914106A5023E}"/>
                </a:ext>
              </a:extLst>
            </p:cNvPr>
            <p:cNvGrpSpPr/>
            <p:nvPr/>
          </p:nvGrpSpPr>
          <p:grpSpPr>
            <a:xfrm>
              <a:off x="4095437" y="1377176"/>
              <a:ext cx="3748448" cy="2641079"/>
              <a:chOff x="3555029" y="1369574"/>
              <a:chExt cx="3748448" cy="2641079"/>
            </a:xfrm>
          </p:grpSpPr>
          <p:sp>
            <p:nvSpPr>
              <p:cNvPr id="20" name="Google Shape;1768;p43">
                <a:extLst>
                  <a:ext uri="{FF2B5EF4-FFF2-40B4-BE49-F238E27FC236}">
                    <a16:creationId xmlns:a16="http://schemas.microsoft.com/office/drawing/2014/main" id="{CD68DDDB-6EF2-5BBA-0FF0-7BE9185B5C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2698" y="136957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i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     k     e    c</a:t>
                </a:r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86799B59-4F10-FE54-0FB8-852D3136C4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475" y="1921594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a    c    u     p     p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AF496F29-D7BB-B459-462F-84B2448A6C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78644" y="248070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a    l      l     c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3" name="Google Shape;1768;p43">
                <a:extLst>
                  <a:ext uri="{FF2B5EF4-FFF2-40B4-BE49-F238E27FC236}">
                    <a16:creationId xmlns:a16="http://schemas.microsoft.com/office/drawing/2014/main" id="{BC427180-5CCE-1C41-3EBB-6151BAD56D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0975" y="3032723"/>
                <a:ext cx="359487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c    a    r     t     a</a:t>
                </a:r>
                <a:endParaRPr lang="en-US" sz="28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4" name="Google Shape;1768;p43">
                <a:extLst>
                  <a:ext uri="{FF2B5EF4-FFF2-40B4-BE49-F238E27FC236}">
                    <a16:creationId xmlns:a16="http://schemas.microsoft.com/office/drawing/2014/main" id="{BA21A3DC-858F-8A94-2F82-320F863071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029" y="3611492"/>
                <a:ext cx="3748448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b    o    </a:t>
                </a:r>
                <a:r>
                  <a:rPr lang="en-US" sz="2800" dirty="0" err="1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o</a:t>
                </a:r>
                <a:r>
                  <a:rPr lang="en-US" sz="2800" dirty="0">
                    <a:solidFill>
                      <a:schemeClr val="accent6">
                        <a:lumMod val="50000"/>
                      </a:schemeClr>
                    </a:solidFill>
                    <a:latin typeface="Comic Sans MS" panose="030F0702030302020204" pitchFamily="66" charset="0"/>
                  </a:rPr>
                  <a:t>     k    t</a:t>
                </a:r>
              </a:p>
            </p:txBody>
          </p:sp>
        </p:grp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47463A-1B5C-AB6B-393C-88419ED633E8}"/>
              </a:ext>
            </a:extLst>
          </p:cNvPr>
          <p:cNvSpPr/>
          <p:nvPr/>
        </p:nvSpPr>
        <p:spPr>
          <a:xfrm rot="16200000">
            <a:off x="4101606" y="1538285"/>
            <a:ext cx="399160" cy="2428371"/>
          </a:xfrm>
          <a:custGeom>
            <a:avLst/>
            <a:gdLst>
              <a:gd name="connsiteX0" fmla="*/ 271612 w 548667"/>
              <a:gd name="connsiteY0" fmla="*/ 6360 h 1622953"/>
              <a:gd name="connsiteX1" fmla="*/ 486101 w 548667"/>
              <a:gd name="connsiteY1" fmla="*/ 74093 h 1622953"/>
              <a:gd name="connsiteX2" fmla="*/ 542546 w 548667"/>
              <a:gd name="connsiteY2" fmla="*/ 582093 h 1622953"/>
              <a:gd name="connsiteX3" fmla="*/ 497390 w 548667"/>
              <a:gd name="connsiteY3" fmla="*/ 1496493 h 1622953"/>
              <a:gd name="connsiteX4" fmla="*/ 102279 w 548667"/>
              <a:gd name="connsiteY4" fmla="*/ 1552937 h 1622953"/>
              <a:gd name="connsiteX5" fmla="*/ 679 w 548667"/>
              <a:gd name="connsiteY5" fmla="*/ 909471 h 1622953"/>
              <a:gd name="connsiteX6" fmla="*/ 68412 w 548667"/>
              <a:gd name="connsiteY6" fmla="*/ 107960 h 1622953"/>
              <a:gd name="connsiteX7" fmla="*/ 271612 w 548667"/>
              <a:gd name="connsiteY7" fmla="*/ 6360 h 162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667" h="1622953">
                <a:moveTo>
                  <a:pt x="271612" y="6360"/>
                </a:moveTo>
                <a:cubicBezTo>
                  <a:pt x="341227" y="716"/>
                  <a:pt x="440945" y="-21862"/>
                  <a:pt x="486101" y="74093"/>
                </a:cubicBezTo>
                <a:cubicBezTo>
                  <a:pt x="531257" y="170048"/>
                  <a:pt x="540665" y="345026"/>
                  <a:pt x="542546" y="582093"/>
                </a:cubicBezTo>
                <a:cubicBezTo>
                  <a:pt x="544428" y="819160"/>
                  <a:pt x="570768" y="1334686"/>
                  <a:pt x="497390" y="1496493"/>
                </a:cubicBezTo>
                <a:cubicBezTo>
                  <a:pt x="424012" y="1658300"/>
                  <a:pt x="185064" y="1650774"/>
                  <a:pt x="102279" y="1552937"/>
                </a:cubicBezTo>
                <a:cubicBezTo>
                  <a:pt x="19494" y="1455100"/>
                  <a:pt x="6323" y="1150300"/>
                  <a:pt x="679" y="909471"/>
                </a:cubicBezTo>
                <a:cubicBezTo>
                  <a:pt x="-4965" y="668642"/>
                  <a:pt x="25138" y="262241"/>
                  <a:pt x="68412" y="107960"/>
                </a:cubicBezTo>
                <a:cubicBezTo>
                  <a:pt x="111686" y="-46321"/>
                  <a:pt x="201997" y="12004"/>
                  <a:pt x="271612" y="63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39071B-CABB-4503-A0B4-64F01CCB0BCA}"/>
              </a:ext>
            </a:extLst>
          </p:cNvPr>
          <p:cNvSpPr/>
          <p:nvPr/>
        </p:nvSpPr>
        <p:spPr>
          <a:xfrm>
            <a:off x="3001538" y="1428825"/>
            <a:ext cx="2637294" cy="499385"/>
          </a:xfrm>
          <a:custGeom>
            <a:avLst/>
            <a:gdLst>
              <a:gd name="connsiteX0" fmla="*/ 115022 w 2637294"/>
              <a:gd name="connsiteY0" fmla="*/ 103050 h 551751"/>
              <a:gd name="connsiteX1" fmla="*/ 329511 w 2637294"/>
              <a:gd name="connsiteY1" fmla="*/ 12739 h 551751"/>
              <a:gd name="connsiteX2" fmla="*/ 1514844 w 2637294"/>
              <a:gd name="connsiteY2" fmla="*/ 12739 h 551751"/>
              <a:gd name="connsiteX3" fmla="*/ 2530844 w 2637294"/>
              <a:gd name="connsiteY3" fmla="*/ 125628 h 551751"/>
              <a:gd name="connsiteX4" fmla="*/ 2429244 w 2637294"/>
              <a:gd name="connsiteY4" fmla="*/ 520739 h 551751"/>
              <a:gd name="connsiteX5" fmla="*/ 961688 w 2637294"/>
              <a:gd name="connsiteY5" fmla="*/ 520739 h 551751"/>
              <a:gd name="connsiteX6" fmla="*/ 58577 w 2637294"/>
              <a:gd name="connsiteY6" fmla="*/ 475583 h 551751"/>
              <a:gd name="connsiteX7" fmla="*/ 115022 w 2637294"/>
              <a:gd name="connsiteY7" fmla="*/ 103050 h 55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294" h="551751">
                <a:moveTo>
                  <a:pt x="115022" y="103050"/>
                </a:moveTo>
                <a:cubicBezTo>
                  <a:pt x="160178" y="25909"/>
                  <a:pt x="96207" y="27791"/>
                  <a:pt x="329511" y="12739"/>
                </a:cubicBezTo>
                <a:cubicBezTo>
                  <a:pt x="562815" y="-2313"/>
                  <a:pt x="1147955" y="-6076"/>
                  <a:pt x="1514844" y="12739"/>
                </a:cubicBezTo>
                <a:cubicBezTo>
                  <a:pt x="1881733" y="31554"/>
                  <a:pt x="2378444" y="40961"/>
                  <a:pt x="2530844" y="125628"/>
                </a:cubicBezTo>
                <a:cubicBezTo>
                  <a:pt x="2683244" y="210295"/>
                  <a:pt x="2690770" y="454887"/>
                  <a:pt x="2429244" y="520739"/>
                </a:cubicBezTo>
                <a:cubicBezTo>
                  <a:pt x="2167718" y="586591"/>
                  <a:pt x="1356799" y="528265"/>
                  <a:pt x="961688" y="520739"/>
                </a:cubicBezTo>
                <a:cubicBezTo>
                  <a:pt x="566577" y="513213"/>
                  <a:pt x="199688" y="548961"/>
                  <a:pt x="58577" y="475583"/>
                </a:cubicBezTo>
                <a:cubicBezTo>
                  <a:pt x="-82534" y="402205"/>
                  <a:pt x="69866" y="180191"/>
                  <a:pt x="115022" y="10305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E9BEAC6-6AE1-4F9E-8AD3-1D850DC13B85}"/>
              </a:ext>
            </a:extLst>
          </p:cNvPr>
          <p:cNvSpPr/>
          <p:nvPr/>
        </p:nvSpPr>
        <p:spPr>
          <a:xfrm>
            <a:off x="3610587" y="2036465"/>
            <a:ext cx="1966950" cy="399162"/>
          </a:xfrm>
          <a:custGeom>
            <a:avLst/>
            <a:gdLst>
              <a:gd name="connsiteX0" fmla="*/ 115022 w 2637294"/>
              <a:gd name="connsiteY0" fmla="*/ 103050 h 551751"/>
              <a:gd name="connsiteX1" fmla="*/ 329511 w 2637294"/>
              <a:gd name="connsiteY1" fmla="*/ 12739 h 551751"/>
              <a:gd name="connsiteX2" fmla="*/ 1514844 w 2637294"/>
              <a:gd name="connsiteY2" fmla="*/ 12739 h 551751"/>
              <a:gd name="connsiteX3" fmla="*/ 2530844 w 2637294"/>
              <a:gd name="connsiteY3" fmla="*/ 125628 h 551751"/>
              <a:gd name="connsiteX4" fmla="*/ 2429244 w 2637294"/>
              <a:gd name="connsiteY4" fmla="*/ 520739 h 551751"/>
              <a:gd name="connsiteX5" fmla="*/ 961688 w 2637294"/>
              <a:gd name="connsiteY5" fmla="*/ 520739 h 551751"/>
              <a:gd name="connsiteX6" fmla="*/ 58577 w 2637294"/>
              <a:gd name="connsiteY6" fmla="*/ 475583 h 551751"/>
              <a:gd name="connsiteX7" fmla="*/ 115022 w 2637294"/>
              <a:gd name="connsiteY7" fmla="*/ 103050 h 55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294" h="551751">
                <a:moveTo>
                  <a:pt x="115022" y="103050"/>
                </a:moveTo>
                <a:cubicBezTo>
                  <a:pt x="160178" y="25909"/>
                  <a:pt x="96207" y="27791"/>
                  <a:pt x="329511" y="12739"/>
                </a:cubicBezTo>
                <a:cubicBezTo>
                  <a:pt x="562815" y="-2313"/>
                  <a:pt x="1147955" y="-6076"/>
                  <a:pt x="1514844" y="12739"/>
                </a:cubicBezTo>
                <a:cubicBezTo>
                  <a:pt x="1881733" y="31554"/>
                  <a:pt x="2378444" y="40961"/>
                  <a:pt x="2530844" y="125628"/>
                </a:cubicBezTo>
                <a:cubicBezTo>
                  <a:pt x="2683244" y="210295"/>
                  <a:pt x="2690770" y="454887"/>
                  <a:pt x="2429244" y="520739"/>
                </a:cubicBezTo>
                <a:cubicBezTo>
                  <a:pt x="2167718" y="586591"/>
                  <a:pt x="1356799" y="528265"/>
                  <a:pt x="961688" y="520739"/>
                </a:cubicBezTo>
                <a:cubicBezTo>
                  <a:pt x="566577" y="513213"/>
                  <a:pt x="199688" y="548961"/>
                  <a:pt x="58577" y="475583"/>
                </a:cubicBezTo>
                <a:cubicBezTo>
                  <a:pt x="-82534" y="402205"/>
                  <a:pt x="69866" y="180191"/>
                  <a:pt x="115022" y="10305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70A5CF0-C603-410C-A622-46C76E330EE6}"/>
              </a:ext>
            </a:extLst>
          </p:cNvPr>
          <p:cNvSpPr/>
          <p:nvPr/>
        </p:nvSpPr>
        <p:spPr>
          <a:xfrm>
            <a:off x="3059673" y="3664640"/>
            <a:ext cx="2461420" cy="415205"/>
          </a:xfrm>
          <a:custGeom>
            <a:avLst/>
            <a:gdLst>
              <a:gd name="connsiteX0" fmla="*/ 115022 w 2637294"/>
              <a:gd name="connsiteY0" fmla="*/ 103050 h 551751"/>
              <a:gd name="connsiteX1" fmla="*/ 329511 w 2637294"/>
              <a:gd name="connsiteY1" fmla="*/ 12739 h 551751"/>
              <a:gd name="connsiteX2" fmla="*/ 1514844 w 2637294"/>
              <a:gd name="connsiteY2" fmla="*/ 12739 h 551751"/>
              <a:gd name="connsiteX3" fmla="*/ 2530844 w 2637294"/>
              <a:gd name="connsiteY3" fmla="*/ 125628 h 551751"/>
              <a:gd name="connsiteX4" fmla="*/ 2429244 w 2637294"/>
              <a:gd name="connsiteY4" fmla="*/ 520739 h 551751"/>
              <a:gd name="connsiteX5" fmla="*/ 961688 w 2637294"/>
              <a:gd name="connsiteY5" fmla="*/ 520739 h 551751"/>
              <a:gd name="connsiteX6" fmla="*/ 58577 w 2637294"/>
              <a:gd name="connsiteY6" fmla="*/ 475583 h 551751"/>
              <a:gd name="connsiteX7" fmla="*/ 115022 w 2637294"/>
              <a:gd name="connsiteY7" fmla="*/ 103050 h 55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7294" h="551751">
                <a:moveTo>
                  <a:pt x="115022" y="103050"/>
                </a:moveTo>
                <a:cubicBezTo>
                  <a:pt x="160178" y="25909"/>
                  <a:pt x="96207" y="27791"/>
                  <a:pt x="329511" y="12739"/>
                </a:cubicBezTo>
                <a:cubicBezTo>
                  <a:pt x="562815" y="-2313"/>
                  <a:pt x="1147955" y="-6076"/>
                  <a:pt x="1514844" y="12739"/>
                </a:cubicBezTo>
                <a:cubicBezTo>
                  <a:pt x="1881733" y="31554"/>
                  <a:pt x="2378444" y="40961"/>
                  <a:pt x="2530844" y="125628"/>
                </a:cubicBezTo>
                <a:cubicBezTo>
                  <a:pt x="2683244" y="210295"/>
                  <a:pt x="2690770" y="454887"/>
                  <a:pt x="2429244" y="520739"/>
                </a:cubicBezTo>
                <a:cubicBezTo>
                  <a:pt x="2167718" y="586591"/>
                  <a:pt x="1356799" y="528265"/>
                  <a:pt x="961688" y="520739"/>
                </a:cubicBezTo>
                <a:cubicBezTo>
                  <a:pt x="566577" y="513213"/>
                  <a:pt x="199688" y="548961"/>
                  <a:pt x="58577" y="475583"/>
                </a:cubicBezTo>
                <a:cubicBezTo>
                  <a:pt x="-82534" y="402205"/>
                  <a:pt x="69866" y="180191"/>
                  <a:pt x="115022" y="10305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FF2E3F0-6A34-457D-83B7-7173F5F74463}"/>
              </a:ext>
            </a:extLst>
          </p:cNvPr>
          <p:cNvSpPr/>
          <p:nvPr/>
        </p:nvSpPr>
        <p:spPr>
          <a:xfrm>
            <a:off x="5701372" y="2556494"/>
            <a:ext cx="458020" cy="1622953"/>
          </a:xfrm>
          <a:custGeom>
            <a:avLst/>
            <a:gdLst>
              <a:gd name="connsiteX0" fmla="*/ 271612 w 548667"/>
              <a:gd name="connsiteY0" fmla="*/ 6360 h 1622953"/>
              <a:gd name="connsiteX1" fmla="*/ 486101 w 548667"/>
              <a:gd name="connsiteY1" fmla="*/ 74093 h 1622953"/>
              <a:gd name="connsiteX2" fmla="*/ 542546 w 548667"/>
              <a:gd name="connsiteY2" fmla="*/ 582093 h 1622953"/>
              <a:gd name="connsiteX3" fmla="*/ 497390 w 548667"/>
              <a:gd name="connsiteY3" fmla="*/ 1496493 h 1622953"/>
              <a:gd name="connsiteX4" fmla="*/ 102279 w 548667"/>
              <a:gd name="connsiteY4" fmla="*/ 1552937 h 1622953"/>
              <a:gd name="connsiteX5" fmla="*/ 679 w 548667"/>
              <a:gd name="connsiteY5" fmla="*/ 909471 h 1622953"/>
              <a:gd name="connsiteX6" fmla="*/ 68412 w 548667"/>
              <a:gd name="connsiteY6" fmla="*/ 107960 h 1622953"/>
              <a:gd name="connsiteX7" fmla="*/ 271612 w 548667"/>
              <a:gd name="connsiteY7" fmla="*/ 6360 h 162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667" h="1622953">
                <a:moveTo>
                  <a:pt x="271612" y="6360"/>
                </a:moveTo>
                <a:cubicBezTo>
                  <a:pt x="341227" y="716"/>
                  <a:pt x="440945" y="-21862"/>
                  <a:pt x="486101" y="74093"/>
                </a:cubicBezTo>
                <a:cubicBezTo>
                  <a:pt x="531257" y="170048"/>
                  <a:pt x="540665" y="345026"/>
                  <a:pt x="542546" y="582093"/>
                </a:cubicBezTo>
                <a:cubicBezTo>
                  <a:pt x="544428" y="819160"/>
                  <a:pt x="570768" y="1334686"/>
                  <a:pt x="497390" y="1496493"/>
                </a:cubicBezTo>
                <a:cubicBezTo>
                  <a:pt x="424012" y="1658300"/>
                  <a:pt x="185064" y="1650774"/>
                  <a:pt x="102279" y="1552937"/>
                </a:cubicBezTo>
                <a:cubicBezTo>
                  <a:pt x="19494" y="1455100"/>
                  <a:pt x="6323" y="1150300"/>
                  <a:pt x="679" y="909471"/>
                </a:cubicBezTo>
                <a:cubicBezTo>
                  <a:pt x="-4965" y="668642"/>
                  <a:pt x="25138" y="262241"/>
                  <a:pt x="68412" y="107960"/>
                </a:cubicBezTo>
                <a:cubicBezTo>
                  <a:pt x="111686" y="-46321"/>
                  <a:pt x="201997" y="12004"/>
                  <a:pt x="271612" y="63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CE3CB11-ECCB-4531-A31B-9FA5C9EFCA5B}"/>
              </a:ext>
            </a:extLst>
          </p:cNvPr>
          <p:cNvSpPr/>
          <p:nvPr/>
        </p:nvSpPr>
        <p:spPr>
          <a:xfrm rot="16200000">
            <a:off x="3720250" y="2546447"/>
            <a:ext cx="399161" cy="1622953"/>
          </a:xfrm>
          <a:custGeom>
            <a:avLst/>
            <a:gdLst>
              <a:gd name="connsiteX0" fmla="*/ 271612 w 548667"/>
              <a:gd name="connsiteY0" fmla="*/ 6360 h 1622953"/>
              <a:gd name="connsiteX1" fmla="*/ 486101 w 548667"/>
              <a:gd name="connsiteY1" fmla="*/ 74093 h 1622953"/>
              <a:gd name="connsiteX2" fmla="*/ 542546 w 548667"/>
              <a:gd name="connsiteY2" fmla="*/ 582093 h 1622953"/>
              <a:gd name="connsiteX3" fmla="*/ 497390 w 548667"/>
              <a:gd name="connsiteY3" fmla="*/ 1496493 h 1622953"/>
              <a:gd name="connsiteX4" fmla="*/ 102279 w 548667"/>
              <a:gd name="connsiteY4" fmla="*/ 1552937 h 1622953"/>
              <a:gd name="connsiteX5" fmla="*/ 679 w 548667"/>
              <a:gd name="connsiteY5" fmla="*/ 909471 h 1622953"/>
              <a:gd name="connsiteX6" fmla="*/ 68412 w 548667"/>
              <a:gd name="connsiteY6" fmla="*/ 107960 h 1622953"/>
              <a:gd name="connsiteX7" fmla="*/ 271612 w 548667"/>
              <a:gd name="connsiteY7" fmla="*/ 6360 h 162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667" h="1622953">
                <a:moveTo>
                  <a:pt x="271612" y="6360"/>
                </a:moveTo>
                <a:cubicBezTo>
                  <a:pt x="341227" y="716"/>
                  <a:pt x="440945" y="-21862"/>
                  <a:pt x="486101" y="74093"/>
                </a:cubicBezTo>
                <a:cubicBezTo>
                  <a:pt x="531257" y="170048"/>
                  <a:pt x="540665" y="345026"/>
                  <a:pt x="542546" y="582093"/>
                </a:cubicBezTo>
                <a:cubicBezTo>
                  <a:pt x="544428" y="819160"/>
                  <a:pt x="570768" y="1334686"/>
                  <a:pt x="497390" y="1496493"/>
                </a:cubicBezTo>
                <a:cubicBezTo>
                  <a:pt x="424012" y="1658300"/>
                  <a:pt x="185064" y="1650774"/>
                  <a:pt x="102279" y="1552937"/>
                </a:cubicBezTo>
                <a:cubicBezTo>
                  <a:pt x="19494" y="1455100"/>
                  <a:pt x="6323" y="1150300"/>
                  <a:pt x="679" y="909471"/>
                </a:cubicBezTo>
                <a:cubicBezTo>
                  <a:pt x="-4965" y="668642"/>
                  <a:pt x="25138" y="262241"/>
                  <a:pt x="68412" y="107960"/>
                </a:cubicBezTo>
                <a:cubicBezTo>
                  <a:pt x="111686" y="-46321"/>
                  <a:pt x="201997" y="12004"/>
                  <a:pt x="271612" y="63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18029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1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60500" y="2484737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190104" y="296469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09815" y="1068739"/>
            <a:ext cx="47243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Comic Sans MS" panose="030F0702030302020204" pitchFamily="66" charset="0"/>
              </a:rPr>
              <a:t>GUESSING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48950" y="1564295"/>
            <a:ext cx="2640166" cy="177591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31247" y="72048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763788" y="3903068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bike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bike">
            <a:hlinkClick r:id="" action="ppaction://media"/>
            <a:extLst>
              <a:ext uri="{FF2B5EF4-FFF2-40B4-BE49-F238E27FC236}">
                <a16:creationId xmlns:a16="http://schemas.microsoft.com/office/drawing/2014/main" id="{BC05AD0E-43A6-A5B1-0EF5-8C1661FAA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81854" y="3964190"/>
            <a:ext cx="494471" cy="494471"/>
          </a:xfrm>
          <a:prstGeom prst="rect">
            <a:avLst/>
          </a:prstGeom>
        </p:spPr>
      </p:pic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04373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1009" y="2188270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9854696-957D-284F-3D50-2639C36245EA}"/>
              </a:ext>
            </a:extLst>
          </p:cNvPr>
          <p:cNvSpPr/>
          <p:nvPr/>
        </p:nvSpPr>
        <p:spPr>
          <a:xfrm>
            <a:off x="6895" y="195828"/>
            <a:ext cx="2325369" cy="650330"/>
          </a:xfrm>
          <a:prstGeom prst="wedgeRoundRectCallout">
            <a:avLst>
              <a:gd name="adj1" fmla="val -1044"/>
              <a:gd name="adj2" fmla="val 66423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  <p:bldP spid="5" grpId="0" animBg="1"/>
      <p:bldP spid="6" grpId="0" animBg="1"/>
      <p:bldP spid="8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978225" y="807734"/>
            <a:ext cx="2790356" cy="279035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734391" y="3925316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ball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ball">
            <a:hlinkClick r:id="" action="ppaction://media"/>
            <a:extLst>
              <a:ext uri="{FF2B5EF4-FFF2-40B4-BE49-F238E27FC236}">
                <a16:creationId xmlns:a16="http://schemas.microsoft.com/office/drawing/2014/main" id="{1509C434-5899-B17F-ED2D-251D76AF9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8321" y="4053397"/>
            <a:ext cx="397376" cy="397376"/>
          </a:xfrm>
          <a:prstGeom prst="rect">
            <a:avLst/>
          </a:prstGeom>
        </p:spPr>
      </p:pic>
      <p:pic>
        <p:nvPicPr>
          <p:cNvPr id="13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2274A3B2-D408-D929-68D7-76479D65B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31247" y="72048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A9CF7E5-B5D3-830E-FDCA-2A0633A83819}"/>
              </a:ext>
            </a:extLst>
          </p:cNvPr>
          <p:cNvSpPr/>
          <p:nvPr/>
        </p:nvSpPr>
        <p:spPr>
          <a:xfrm>
            <a:off x="6895" y="195828"/>
            <a:ext cx="2325369" cy="650330"/>
          </a:xfrm>
          <a:prstGeom prst="wedgeRoundRectCallout">
            <a:avLst>
              <a:gd name="adj1" fmla="val -1044"/>
              <a:gd name="adj2" fmla="val 66423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  <p:sp>
        <p:nvSpPr>
          <p:cNvPr id="15" name="1">
            <a:extLst>
              <a:ext uri="{FF2B5EF4-FFF2-40B4-BE49-F238E27FC236}">
                <a16:creationId xmlns:a16="http://schemas.microsoft.com/office/drawing/2014/main" id="{D85C1B40-C223-B38C-F9CE-762969BF5AC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BDDCB7D0-E262-93FC-C547-B762553449CD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6">
            <a:extLst>
              <a:ext uri="{FF2B5EF4-FFF2-40B4-BE49-F238E27FC236}">
                <a16:creationId xmlns:a16="http://schemas.microsoft.com/office/drawing/2014/main" id="{599C08A8-2519-8365-7FDD-9EBC77EAD308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E640C794-3177-7277-D4CA-EB3681348AC1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297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58566" y="720484"/>
            <a:ext cx="2114406" cy="27756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810641" y="3906055"/>
            <a:ext cx="125193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book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book">
            <a:hlinkClick r:id="" action="ppaction://media"/>
            <a:extLst>
              <a:ext uri="{FF2B5EF4-FFF2-40B4-BE49-F238E27FC236}">
                <a16:creationId xmlns:a16="http://schemas.microsoft.com/office/drawing/2014/main" id="{8A424572-C39A-8E5B-6499-4A1D9615B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3811" y="4080300"/>
            <a:ext cx="399161" cy="399161"/>
          </a:xfrm>
          <a:prstGeom prst="rect">
            <a:avLst/>
          </a:prstGeom>
        </p:spPr>
      </p:pic>
      <p:pic>
        <p:nvPicPr>
          <p:cNvPr id="13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1F3E796F-5F5B-C566-94B1-DBF280562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31247" y="72048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D83CD4A8-CC2E-D53D-AB32-99AE9DEDF245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8BD420A8-C570-3FD3-B350-C5EEEB3F2A58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6">
            <a:extLst>
              <a:ext uri="{FF2B5EF4-FFF2-40B4-BE49-F238E27FC236}">
                <a16:creationId xmlns:a16="http://schemas.microsoft.com/office/drawing/2014/main" id="{FE9A264E-CDE7-CE12-A38E-AD80D9DB0515}"/>
              </a:ext>
            </a:extLst>
          </p:cNvPr>
          <p:cNvSpPr/>
          <p:nvPr/>
        </p:nvSpPr>
        <p:spPr>
          <a:xfrm>
            <a:off x="2641012" y="2199558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4C305C2D-9E8A-9E5A-2AE2-A61A941DEA0F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36D2EE5-0DC2-666E-BBD5-D0897DAA7950}"/>
              </a:ext>
            </a:extLst>
          </p:cNvPr>
          <p:cNvSpPr/>
          <p:nvPr/>
        </p:nvSpPr>
        <p:spPr>
          <a:xfrm>
            <a:off x="6895" y="195828"/>
            <a:ext cx="2325369" cy="650330"/>
          </a:xfrm>
          <a:prstGeom prst="wedgeRoundRectCallout">
            <a:avLst>
              <a:gd name="adj1" fmla="val -1044"/>
              <a:gd name="adj2" fmla="val 66423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  <p:sp>
        <p:nvSpPr>
          <p:cNvPr id="14" name="1">
            <a:extLst>
              <a:ext uri="{FF2B5EF4-FFF2-40B4-BE49-F238E27FC236}">
                <a16:creationId xmlns:a16="http://schemas.microsoft.com/office/drawing/2014/main" id="{492A6D37-0235-47D9-ADC6-C6EDB0D98F23}"/>
              </a:ext>
            </a:extLst>
          </p:cNvPr>
          <p:cNvSpPr/>
          <p:nvPr/>
        </p:nvSpPr>
        <p:spPr>
          <a:xfrm>
            <a:off x="262589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211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  <p:bldP spid="18" grpId="0" animBg="1"/>
      <p:bldP spid="19" grpId="0" animBg="1"/>
      <p:bldP spid="20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2254" y="1164286"/>
            <a:ext cx="3058977" cy="193198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844772" y="3879387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car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car">
            <a:hlinkClick r:id="" action="ppaction://media"/>
            <a:extLst>
              <a:ext uri="{FF2B5EF4-FFF2-40B4-BE49-F238E27FC236}">
                <a16:creationId xmlns:a16="http://schemas.microsoft.com/office/drawing/2014/main" id="{7446C377-AB7C-19DB-E037-F5D4A8734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42530" y="4053688"/>
            <a:ext cx="449720" cy="449720"/>
          </a:xfrm>
          <a:prstGeom prst="rect">
            <a:avLst/>
          </a:prstGeom>
        </p:spPr>
      </p:pic>
      <p:pic>
        <p:nvPicPr>
          <p:cNvPr id="13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B2E593F9-596F-CCF7-80F1-0085C0537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31247" y="72048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8F720A18-7B0F-0168-F8A1-EE52FC0BA1DA}"/>
              </a:ext>
            </a:extLst>
          </p:cNvPr>
          <p:cNvSpPr/>
          <p:nvPr/>
        </p:nvSpPr>
        <p:spPr>
          <a:xfrm>
            <a:off x="2683514" y="751704"/>
            <a:ext cx="2021967" cy="1858673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00DCD7E8-231F-4A7E-B609-B069EB5F8A68}"/>
              </a:ext>
            </a:extLst>
          </p:cNvPr>
          <p:cNvSpPr/>
          <p:nvPr/>
        </p:nvSpPr>
        <p:spPr>
          <a:xfrm>
            <a:off x="4344580" y="751704"/>
            <a:ext cx="1727486" cy="185867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6">
            <a:extLst>
              <a:ext uri="{FF2B5EF4-FFF2-40B4-BE49-F238E27FC236}">
                <a16:creationId xmlns:a16="http://schemas.microsoft.com/office/drawing/2014/main" id="{16EA90E9-868B-90C8-F410-F883250833A4}"/>
              </a:ext>
            </a:extLst>
          </p:cNvPr>
          <p:cNvSpPr/>
          <p:nvPr/>
        </p:nvSpPr>
        <p:spPr>
          <a:xfrm>
            <a:off x="2683513" y="2267602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269EF03A-D967-72D8-248D-0F9F3B5CFF87}"/>
              </a:ext>
            </a:extLst>
          </p:cNvPr>
          <p:cNvSpPr/>
          <p:nvPr/>
        </p:nvSpPr>
        <p:spPr>
          <a:xfrm>
            <a:off x="3992647" y="2242804"/>
            <a:ext cx="2079420" cy="1637121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7E8C2DE-BE72-ECBB-350A-7C8D86024293}"/>
              </a:ext>
            </a:extLst>
          </p:cNvPr>
          <p:cNvSpPr/>
          <p:nvPr/>
        </p:nvSpPr>
        <p:spPr>
          <a:xfrm>
            <a:off x="6895" y="195828"/>
            <a:ext cx="2325369" cy="650330"/>
          </a:xfrm>
          <a:prstGeom prst="wedgeRoundRectCallout">
            <a:avLst>
              <a:gd name="adj1" fmla="val -1044"/>
              <a:gd name="adj2" fmla="val 66423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</p:spTree>
    <p:extLst>
      <p:ext uri="{BB962C8B-B14F-4D97-AF65-F5344CB8AC3E}">
        <p14:creationId xmlns:p14="http://schemas.microsoft.com/office/powerpoint/2010/main" val="135118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  <p:bldP spid="15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974" y="840457"/>
            <a:ext cx="2053343" cy="278887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851645" y="3899896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cat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at">
            <a:hlinkClick r:id="" action="ppaction://media"/>
            <a:extLst>
              <a:ext uri="{FF2B5EF4-FFF2-40B4-BE49-F238E27FC236}">
                <a16:creationId xmlns:a16="http://schemas.microsoft.com/office/drawing/2014/main" id="{AF145C2C-E983-06F7-1B6F-1739CC4EA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8541" y="4069595"/>
            <a:ext cx="458924" cy="458924"/>
          </a:xfrm>
          <a:prstGeom prst="rect">
            <a:avLst/>
          </a:prstGeom>
        </p:spPr>
      </p:pic>
      <p:pic>
        <p:nvPicPr>
          <p:cNvPr id="14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9A2D68DD-1C85-B7C5-4A78-C4A69E32C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31247" y="72048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">
            <a:extLst>
              <a:ext uri="{FF2B5EF4-FFF2-40B4-BE49-F238E27FC236}">
                <a16:creationId xmlns:a16="http://schemas.microsoft.com/office/drawing/2014/main" id="{09476B58-8F8A-1108-0A25-35FBE61DC4ED}"/>
              </a:ext>
            </a:extLst>
          </p:cNvPr>
          <p:cNvSpPr/>
          <p:nvPr/>
        </p:nvSpPr>
        <p:spPr>
          <a:xfrm>
            <a:off x="2756788" y="681856"/>
            <a:ext cx="2053343" cy="1884818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B0CEA33E-D689-D78B-281C-F55B12B70E57}"/>
              </a:ext>
            </a:extLst>
          </p:cNvPr>
          <p:cNvSpPr/>
          <p:nvPr/>
        </p:nvSpPr>
        <p:spPr>
          <a:xfrm>
            <a:off x="4409214" y="677969"/>
            <a:ext cx="1676274" cy="1893782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6">
            <a:extLst>
              <a:ext uri="{FF2B5EF4-FFF2-40B4-BE49-F238E27FC236}">
                <a16:creationId xmlns:a16="http://schemas.microsoft.com/office/drawing/2014/main" id="{6F78B1C0-C4D5-9AE9-DBBD-6D63AE94AF97}"/>
              </a:ext>
            </a:extLst>
          </p:cNvPr>
          <p:cNvSpPr/>
          <p:nvPr/>
        </p:nvSpPr>
        <p:spPr>
          <a:xfrm>
            <a:off x="2761766" y="2204292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FAD6F85-9DA7-0961-8652-301BB0752420}"/>
              </a:ext>
            </a:extLst>
          </p:cNvPr>
          <p:cNvSpPr/>
          <p:nvPr/>
        </p:nvSpPr>
        <p:spPr>
          <a:xfrm>
            <a:off x="4161464" y="2204291"/>
            <a:ext cx="1924024" cy="159473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187FF92-CFD5-E51D-BE1A-E6434CFE66E6}"/>
              </a:ext>
            </a:extLst>
          </p:cNvPr>
          <p:cNvSpPr/>
          <p:nvPr/>
        </p:nvSpPr>
        <p:spPr>
          <a:xfrm>
            <a:off x="6895" y="195828"/>
            <a:ext cx="2325369" cy="718572"/>
          </a:xfrm>
          <a:prstGeom prst="wedgeRoundRectCallout">
            <a:avLst>
              <a:gd name="adj1" fmla="val -1044"/>
              <a:gd name="adj2" fmla="val 66423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</p:spTree>
    <p:extLst>
      <p:ext uri="{BB962C8B-B14F-4D97-AF65-F5344CB8AC3E}">
        <p14:creationId xmlns:p14="http://schemas.microsoft.com/office/powerpoint/2010/main" val="12194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983815" y="1352444"/>
            <a:ext cx="2830769" cy="1688229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795201" y="3924513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>
                <a:solidFill>
                  <a:srgbClr val="002060"/>
                </a:solidFill>
                <a:latin typeface="Comic Sans MS" panose="030F0702030302020204" pitchFamily="66" charset="0"/>
              </a:rPr>
              <a:t>cup</a:t>
            </a:r>
            <a:endParaRPr lang="en-US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cup">
            <a:hlinkClick r:id="" action="ppaction://media"/>
            <a:extLst>
              <a:ext uri="{FF2B5EF4-FFF2-40B4-BE49-F238E27FC236}">
                <a16:creationId xmlns:a16="http://schemas.microsoft.com/office/drawing/2014/main" id="{AC3770E5-17F2-637A-ED94-933BB2F29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18313" y="4065861"/>
            <a:ext cx="515626" cy="515626"/>
          </a:xfrm>
          <a:prstGeom prst="rect">
            <a:avLst/>
          </a:prstGeom>
        </p:spPr>
      </p:pic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7C5AEDDE-1A71-82CA-46C0-D8B91316E342}"/>
              </a:ext>
            </a:extLst>
          </p:cNvPr>
          <p:cNvSpPr txBox="1">
            <a:spLocks/>
          </p:cNvSpPr>
          <p:nvPr/>
        </p:nvSpPr>
        <p:spPr>
          <a:xfrm>
            <a:off x="1842382" y="147545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E97EB81F-D535-025D-29D0-2BF9F5F1F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31247" y="72048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932A0D90-B532-381E-7E48-82A8C8092DF6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3">
            <a:extLst>
              <a:ext uri="{FF2B5EF4-FFF2-40B4-BE49-F238E27FC236}">
                <a16:creationId xmlns:a16="http://schemas.microsoft.com/office/drawing/2014/main" id="{16EFD12B-667A-4C0D-B760-E165A0F0B4F6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6">
            <a:extLst>
              <a:ext uri="{FF2B5EF4-FFF2-40B4-BE49-F238E27FC236}">
                <a16:creationId xmlns:a16="http://schemas.microsoft.com/office/drawing/2014/main" id="{48AD13E9-9219-9810-CE75-47AB0A563C2D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4">
            <a:extLst>
              <a:ext uri="{FF2B5EF4-FFF2-40B4-BE49-F238E27FC236}">
                <a16:creationId xmlns:a16="http://schemas.microsoft.com/office/drawing/2014/main" id="{CCCB1DE5-5A1B-1440-6498-1A54ED52017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502A9F9-3348-1244-C456-D2FE0982D40F}"/>
              </a:ext>
            </a:extLst>
          </p:cNvPr>
          <p:cNvSpPr/>
          <p:nvPr/>
        </p:nvSpPr>
        <p:spPr>
          <a:xfrm>
            <a:off x="6895" y="195828"/>
            <a:ext cx="2325369" cy="650330"/>
          </a:xfrm>
          <a:prstGeom prst="wedgeRoundRectCallout">
            <a:avLst>
              <a:gd name="adj1" fmla="val -1044"/>
              <a:gd name="adj2" fmla="val 66423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</p:spTree>
    <p:extLst>
      <p:ext uri="{BB962C8B-B14F-4D97-AF65-F5344CB8AC3E}">
        <p14:creationId xmlns:p14="http://schemas.microsoft.com/office/powerpoint/2010/main" val="3338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7C5AEDDE-1A71-82CA-46C0-D8B91316E342}"/>
              </a:ext>
            </a:extLst>
          </p:cNvPr>
          <p:cNvSpPr txBox="1">
            <a:spLocks/>
          </p:cNvSpPr>
          <p:nvPr/>
        </p:nvSpPr>
        <p:spPr>
          <a:xfrm>
            <a:off x="1842382" y="147545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endParaRPr lang="en-US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E97EB81F-D535-025D-29D0-2BF9F5F1F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31247" y="72048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E9D31F-B237-4247-8D31-C3535EE4F4F3}"/>
              </a:ext>
            </a:extLst>
          </p:cNvPr>
          <p:cNvSpPr txBox="1"/>
          <p:nvPr/>
        </p:nvSpPr>
        <p:spPr>
          <a:xfrm>
            <a:off x="2983815" y="720484"/>
            <a:ext cx="2964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You Win!</a:t>
            </a:r>
          </a:p>
        </p:txBody>
      </p:sp>
      <p:pic>
        <p:nvPicPr>
          <p:cNvPr id="13" name="Picture 12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7D9E8F11-0B1A-4D0D-9598-AD7801F41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970" y="1512342"/>
            <a:ext cx="2286000" cy="2286000"/>
          </a:xfrm>
          <a:prstGeom prst="rect">
            <a:avLst/>
          </a:prstGeom>
        </p:spPr>
      </p:pic>
      <p:pic>
        <p:nvPicPr>
          <p:cNvPr id="17" name="Tieng vo tay">
            <a:hlinkClick r:id="" action="ppaction://media"/>
            <a:extLst>
              <a:ext uri="{FF2B5EF4-FFF2-40B4-BE49-F238E27FC236}">
                <a16:creationId xmlns:a16="http://schemas.microsoft.com/office/drawing/2014/main" id="{80659231-AB80-4184-AEAA-F7BE0672E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4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6899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Let’s play.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EC692F8-AD57-4F91-A73D-1E26E6DC97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0B3-7FC9-4CD2-1E2B-BF15B54E88E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51388"/>
            <a:ext cx="366713" cy="338137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975556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3A71-C4F3-91B4-BE16-657A5A811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2991" b="11182"/>
          <a:stretch/>
        </p:blipFill>
        <p:spPr>
          <a:xfrm>
            <a:off x="999036" y="1858477"/>
            <a:ext cx="1212241" cy="2015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7086F-9FBA-EF66-4DB4-8A232961B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419" r="60572" b="11182"/>
          <a:stretch/>
        </p:blipFill>
        <p:spPr>
          <a:xfrm>
            <a:off x="2550767" y="1858476"/>
            <a:ext cx="1229665" cy="2044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2E277-210A-6A70-EEC0-B72005346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76" r="28892" b="11182"/>
          <a:stretch/>
        </p:blipFill>
        <p:spPr>
          <a:xfrm>
            <a:off x="4460318" y="1858475"/>
            <a:ext cx="1341621" cy="197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B25F35-8C49-14F8-3A02-036FC1331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714" r="3828" b="11182"/>
          <a:stretch/>
        </p:blipFill>
        <p:spPr>
          <a:xfrm>
            <a:off x="6481825" y="1858474"/>
            <a:ext cx="1395733" cy="192938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7E6BBC95-0863-46F1-9A63-4127AD5C7FD1}"/>
              </a:ext>
            </a:extLst>
          </p:cNvPr>
          <p:cNvSpPr/>
          <p:nvPr/>
        </p:nvSpPr>
        <p:spPr>
          <a:xfrm>
            <a:off x="3434274" y="-20555"/>
            <a:ext cx="2673481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BD437802-A05F-4741-8B24-810D6F05EFE4}"/>
              </a:ext>
            </a:extLst>
          </p:cNvPr>
          <p:cNvSpPr txBox="1">
            <a:spLocks/>
          </p:cNvSpPr>
          <p:nvPr/>
        </p:nvSpPr>
        <p:spPr>
          <a:xfrm>
            <a:off x="3755251" y="0"/>
            <a:ext cx="217719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31416" y="1216892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031416" y="2855472"/>
            <a:ext cx="651017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 Let’s play.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031416" y="1987626"/>
            <a:ext cx="584600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Find and circle. Then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031416" y="3768245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7752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266576" y="10828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266576" y="19233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266576" y="278346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266576" y="36547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0B3-7FC9-4CD2-1E2B-BF15B54E88E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51388"/>
            <a:ext cx="366713" cy="338137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975556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3A71-C4F3-91B4-BE16-657A5A811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2991" b="11182"/>
          <a:stretch/>
        </p:blipFill>
        <p:spPr>
          <a:xfrm>
            <a:off x="4071883" y="1681558"/>
            <a:ext cx="1311042" cy="217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0B3-7FC9-4CD2-1E2B-BF15B54E88E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51388"/>
            <a:ext cx="366713" cy="338137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975556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F7086F-9FBA-EF66-4DB4-8A232961B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419" r="60572" b="11182"/>
          <a:stretch/>
        </p:blipFill>
        <p:spPr>
          <a:xfrm>
            <a:off x="4048489" y="1832699"/>
            <a:ext cx="1308709" cy="21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0B3-7FC9-4CD2-1E2B-BF15B54E88E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51388"/>
            <a:ext cx="366713" cy="338137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975556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2E277-210A-6A70-EEC0-B72005346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76" r="28892" b="11182"/>
          <a:stretch/>
        </p:blipFill>
        <p:spPr>
          <a:xfrm>
            <a:off x="3916556" y="1837923"/>
            <a:ext cx="1376344" cy="20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0B3-7FC9-4CD2-1E2B-BF15B54E88E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51388"/>
            <a:ext cx="366713" cy="338137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975556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25F35-8C49-14F8-3A02-036FC1331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714" r="3828" b="11182"/>
          <a:stretch/>
        </p:blipFill>
        <p:spPr>
          <a:xfrm>
            <a:off x="3878073" y="1786920"/>
            <a:ext cx="1425919" cy="19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0B3-7FC9-4CD2-1E2B-BF15B54E88E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18907"/>
            <a:ext cx="363242" cy="370620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975557" y="661263"/>
            <a:ext cx="5438762" cy="106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3A71-C4F3-91B4-BE16-657A5A811F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2991" b="11182"/>
          <a:stretch/>
        </p:blipFill>
        <p:spPr>
          <a:xfrm>
            <a:off x="1143465" y="1433621"/>
            <a:ext cx="1323344" cy="2200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7086F-9FBA-EF66-4DB4-8A232961B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419" r="60572" b="11182"/>
          <a:stretch/>
        </p:blipFill>
        <p:spPr>
          <a:xfrm>
            <a:off x="2712620" y="1433620"/>
            <a:ext cx="1323344" cy="2200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2E277-210A-6A70-EEC0-B72005346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76" r="28892" b="11182"/>
          <a:stretch/>
        </p:blipFill>
        <p:spPr>
          <a:xfrm>
            <a:off x="4654629" y="1442443"/>
            <a:ext cx="1427820" cy="2099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B25F35-8C49-14F8-3A02-036FC1331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714" r="3828" b="11182"/>
          <a:stretch/>
        </p:blipFill>
        <p:spPr>
          <a:xfrm>
            <a:off x="6668135" y="1442443"/>
            <a:ext cx="1518836" cy="209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F93C52-28B5-40BC-AE33-422DC7477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3C5B6-9B93-67EE-7C6E-F11591495F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62668" y="749118"/>
            <a:ext cx="2026412" cy="1363075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10462C33-6F53-4761-7852-C19F3CBFC213}"/>
              </a:ext>
            </a:extLst>
          </p:cNvPr>
          <p:cNvSpPr txBox="1">
            <a:spLocks/>
          </p:cNvSpPr>
          <p:nvPr/>
        </p:nvSpPr>
        <p:spPr>
          <a:xfrm>
            <a:off x="621371" y="1957582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Bill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5CC3B-99CD-302E-D2EE-B76658D2E4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53256" y="1069495"/>
            <a:ext cx="1488717" cy="886844"/>
          </a:xfrm>
          <a:prstGeom prst="rect">
            <a:avLst/>
          </a:prstGeom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29F29ABD-536A-859C-D00B-7CAF24813964}"/>
              </a:ext>
            </a:extLst>
          </p:cNvPr>
          <p:cNvSpPr txBox="1">
            <a:spLocks/>
          </p:cNvSpPr>
          <p:nvPr/>
        </p:nvSpPr>
        <p:spPr>
          <a:xfrm>
            <a:off x="2707856" y="1956996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bike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5BB740-23D6-443D-77DD-C62C053D06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" r="3632"/>
          <a:stretch/>
        </p:blipFill>
        <p:spPr>
          <a:xfrm rot="597074">
            <a:off x="7385127" y="578428"/>
            <a:ext cx="996375" cy="1470960"/>
          </a:xfrm>
          <a:prstGeom prst="rect">
            <a:avLst/>
          </a:prstGeom>
        </p:spPr>
      </p:pic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C880864A-CF26-AA97-80F9-23FD42182ABD}"/>
              </a:ext>
            </a:extLst>
          </p:cNvPr>
          <p:cNvSpPr txBox="1">
            <a:spLocks/>
          </p:cNvSpPr>
          <p:nvPr/>
        </p:nvSpPr>
        <p:spPr>
          <a:xfrm>
            <a:off x="7286571" y="1989587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book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" descr="Cute cat cartoon sitting | Download on Freepik">
            <a:extLst>
              <a:ext uri="{FF2B5EF4-FFF2-40B4-BE49-F238E27FC236}">
                <a16:creationId xmlns:a16="http://schemas.microsoft.com/office/drawing/2014/main" id="{B489D228-C71C-BB00-EDDB-E8317DE2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3" y="2987496"/>
            <a:ext cx="1314166" cy="13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6354351F-B5E2-8A4B-71F7-7B746C49DD7F}"/>
              </a:ext>
            </a:extLst>
          </p:cNvPr>
          <p:cNvSpPr txBox="1">
            <a:spLocks/>
          </p:cNvSpPr>
          <p:nvPr/>
        </p:nvSpPr>
        <p:spPr>
          <a:xfrm>
            <a:off x="497193" y="4301662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cat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Google Shape;1768;p43">
            <a:extLst>
              <a:ext uri="{FF2B5EF4-FFF2-40B4-BE49-F238E27FC236}">
                <a16:creationId xmlns:a16="http://schemas.microsoft.com/office/drawing/2014/main" id="{C2259263-5057-47B9-2BDE-488E80DA0CEC}"/>
              </a:ext>
            </a:extLst>
          </p:cNvPr>
          <p:cNvSpPr txBox="1">
            <a:spLocks/>
          </p:cNvSpPr>
          <p:nvPr/>
        </p:nvSpPr>
        <p:spPr>
          <a:xfrm>
            <a:off x="2702378" y="4301660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cake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" descr="Beach Ball Flat Style Design Vector Illustration Icon Sign Isolated On  White Background Retro Styled Inflatable Toy For Summer Games Or Holidays  Stock Illustration - Download Image Now - iStock">
            <a:extLst>
              <a:ext uri="{FF2B5EF4-FFF2-40B4-BE49-F238E27FC236}">
                <a16:creationId xmlns:a16="http://schemas.microsoft.com/office/drawing/2014/main" id="{8237E176-5680-C170-CB90-0DFCBB6B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50" y="3293763"/>
            <a:ext cx="1192201" cy="11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77BCF389-6695-651E-0C66-6A972622F593}"/>
              </a:ext>
            </a:extLst>
          </p:cNvPr>
          <p:cNvSpPr txBox="1">
            <a:spLocks/>
          </p:cNvSpPr>
          <p:nvPr/>
        </p:nvSpPr>
        <p:spPr>
          <a:xfrm>
            <a:off x="7400156" y="4357417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ball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D5D71D79-2832-141F-BFDC-10D60D124B90}"/>
              </a:ext>
            </a:extLst>
          </p:cNvPr>
          <p:cNvSpPr txBox="1">
            <a:spLocks/>
          </p:cNvSpPr>
          <p:nvPr/>
        </p:nvSpPr>
        <p:spPr>
          <a:xfrm>
            <a:off x="5078549" y="1945121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cup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2" descr="Premium Vector | Smiling red car cartoon on white">
            <a:extLst>
              <a:ext uri="{FF2B5EF4-FFF2-40B4-BE49-F238E27FC236}">
                <a16:creationId xmlns:a16="http://schemas.microsoft.com/office/drawing/2014/main" id="{3312F726-DFB2-A7FA-B4A5-995C2AED1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1647" y="2809954"/>
            <a:ext cx="2030326" cy="19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F06A3F3F-0F2C-DC25-F7C6-C85C85DF14BE}"/>
              </a:ext>
            </a:extLst>
          </p:cNvPr>
          <p:cNvSpPr txBox="1">
            <a:spLocks/>
          </p:cNvSpPr>
          <p:nvPr/>
        </p:nvSpPr>
        <p:spPr>
          <a:xfrm>
            <a:off x="4984178" y="4301662"/>
            <a:ext cx="106785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car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7971E-EE06-0E92-A830-B8FB34A444E9}"/>
              </a:ext>
            </a:extLst>
          </p:cNvPr>
          <p:cNvGrpSpPr/>
          <p:nvPr/>
        </p:nvGrpSpPr>
        <p:grpSpPr>
          <a:xfrm>
            <a:off x="228016" y="258574"/>
            <a:ext cx="1461213" cy="1810086"/>
            <a:chOff x="269805" y="-59446"/>
            <a:chExt cx="1606212" cy="187604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0A49112-A525-1B55-3BA8-F57DA6B6E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45" y="-59446"/>
              <a:ext cx="1524572" cy="1876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E747EE-E1BB-1328-F59C-FAA9445A1BBB}"/>
                </a:ext>
              </a:extLst>
            </p:cNvPr>
            <p:cNvSpPr/>
            <p:nvPr/>
          </p:nvSpPr>
          <p:spPr>
            <a:xfrm>
              <a:off x="269805" y="1052105"/>
              <a:ext cx="702993" cy="399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Cartoon Cake Drawing - How To Draw A Cartoon Cake Step By Step">
            <a:extLst>
              <a:ext uri="{FF2B5EF4-FFF2-40B4-BE49-F238E27FC236}">
                <a16:creationId xmlns:a16="http://schemas.microsoft.com/office/drawing/2014/main" id="{6D151078-A669-E079-B62E-53D405361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26089" r="8807" b="28985"/>
          <a:stretch/>
        </p:blipFill>
        <p:spPr bwMode="auto">
          <a:xfrm>
            <a:off x="2288147" y="2993020"/>
            <a:ext cx="1726374" cy="13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23E6DEA7-195D-ABA1-2C0C-8AA50A427B41}"/>
              </a:ext>
            </a:extLst>
          </p:cNvPr>
          <p:cNvSpPr txBox="1">
            <a:spLocks/>
          </p:cNvSpPr>
          <p:nvPr/>
        </p:nvSpPr>
        <p:spPr>
          <a:xfrm>
            <a:off x="773519" y="1963676"/>
            <a:ext cx="46021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4A01F26E-51F9-4AB9-EDB1-F97E96E3C8AC}"/>
              </a:ext>
            </a:extLst>
          </p:cNvPr>
          <p:cNvSpPr txBox="1">
            <a:spLocks/>
          </p:cNvSpPr>
          <p:nvPr/>
        </p:nvSpPr>
        <p:spPr>
          <a:xfrm>
            <a:off x="2760545" y="1951801"/>
            <a:ext cx="46021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935F1B40-4023-972D-A225-989239B9D542}"/>
              </a:ext>
            </a:extLst>
          </p:cNvPr>
          <p:cNvSpPr txBox="1">
            <a:spLocks/>
          </p:cNvSpPr>
          <p:nvPr/>
        </p:nvSpPr>
        <p:spPr>
          <a:xfrm>
            <a:off x="5232712" y="1939925"/>
            <a:ext cx="37660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869BAE86-4936-D01E-250B-E33C3D167460}"/>
              </a:ext>
            </a:extLst>
          </p:cNvPr>
          <p:cNvSpPr txBox="1">
            <a:spLocks/>
          </p:cNvSpPr>
          <p:nvPr/>
        </p:nvSpPr>
        <p:spPr>
          <a:xfrm>
            <a:off x="7312789" y="1989538"/>
            <a:ext cx="46021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1794EFA1-EBF2-782E-48AB-F2DFCABCD822}"/>
              </a:ext>
            </a:extLst>
          </p:cNvPr>
          <p:cNvSpPr txBox="1">
            <a:spLocks/>
          </p:cNvSpPr>
          <p:nvPr/>
        </p:nvSpPr>
        <p:spPr>
          <a:xfrm>
            <a:off x="667371" y="4301661"/>
            <a:ext cx="37660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Google Shape;1768;p43">
            <a:extLst>
              <a:ext uri="{FF2B5EF4-FFF2-40B4-BE49-F238E27FC236}">
                <a16:creationId xmlns:a16="http://schemas.microsoft.com/office/drawing/2014/main" id="{53C21595-04D0-1AD4-EB52-1CAF522AF147}"/>
              </a:ext>
            </a:extLst>
          </p:cNvPr>
          <p:cNvSpPr txBox="1">
            <a:spLocks/>
          </p:cNvSpPr>
          <p:nvPr/>
        </p:nvSpPr>
        <p:spPr>
          <a:xfrm>
            <a:off x="2766730" y="4301661"/>
            <a:ext cx="37660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Google Shape;1768;p43">
            <a:extLst>
              <a:ext uri="{FF2B5EF4-FFF2-40B4-BE49-F238E27FC236}">
                <a16:creationId xmlns:a16="http://schemas.microsoft.com/office/drawing/2014/main" id="{3F3F5FD2-8663-8ACF-5F9B-242CD2E7DB08}"/>
              </a:ext>
            </a:extLst>
          </p:cNvPr>
          <p:cNvSpPr txBox="1">
            <a:spLocks/>
          </p:cNvSpPr>
          <p:nvPr/>
        </p:nvSpPr>
        <p:spPr>
          <a:xfrm>
            <a:off x="5148128" y="4301660"/>
            <a:ext cx="37660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Google Shape;1768;p43">
            <a:extLst>
              <a:ext uri="{FF2B5EF4-FFF2-40B4-BE49-F238E27FC236}">
                <a16:creationId xmlns:a16="http://schemas.microsoft.com/office/drawing/2014/main" id="{17FC4769-5F20-AF03-C76E-26D1DD2431F7}"/>
              </a:ext>
            </a:extLst>
          </p:cNvPr>
          <p:cNvSpPr txBox="1">
            <a:spLocks/>
          </p:cNvSpPr>
          <p:nvPr/>
        </p:nvSpPr>
        <p:spPr>
          <a:xfrm>
            <a:off x="7521334" y="4357415"/>
            <a:ext cx="46021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9" grpId="0"/>
      <p:bldP spid="21" grpId="0"/>
      <p:bldP spid="23" grpId="0"/>
      <p:bldP spid="16" grpId="0"/>
      <p:bldP spid="18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Freeform 3"/>
          <p:cNvSpPr/>
          <p:nvPr/>
        </p:nvSpPr>
        <p:spPr>
          <a:xfrm>
            <a:off x="726993" y="500253"/>
            <a:ext cx="7690014" cy="4142995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4" name="TextBox 4"/>
          <p:cNvSpPr txBox="1"/>
          <p:nvPr/>
        </p:nvSpPr>
        <p:spPr>
          <a:xfrm>
            <a:off x="514350" y="1990822"/>
            <a:ext cx="8115300" cy="1161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55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0" y="108322"/>
            <a:ext cx="1768128" cy="3376633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Freeform 8"/>
          <p:cNvSpPr/>
          <p:nvPr/>
        </p:nvSpPr>
        <p:spPr>
          <a:xfrm flipH="1">
            <a:off x="6981339" y="3246497"/>
            <a:ext cx="1648312" cy="2055718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Freeform 9"/>
          <p:cNvSpPr/>
          <p:nvPr/>
        </p:nvSpPr>
        <p:spPr>
          <a:xfrm>
            <a:off x="7086600" y="-206897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26933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22DA7061-D944-4A71-8512-69C4C0B82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6AE8CD-F381-CFBC-8B82-62BDBAFE2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6332"/>
            <a:ext cx="2127074" cy="35650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5E94FC-C3E0-B589-4C3A-9B06DA62E42B}"/>
              </a:ext>
            </a:extLst>
          </p:cNvPr>
          <p:cNvGrpSpPr/>
          <p:nvPr/>
        </p:nvGrpSpPr>
        <p:grpSpPr>
          <a:xfrm>
            <a:off x="1275645" y="526724"/>
            <a:ext cx="3296356" cy="1140178"/>
            <a:chOff x="1275645" y="1128889"/>
            <a:chExt cx="3296356" cy="1140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0A0A15-DF2C-6707-2C88-5D082420D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55" t="8925" r="4717" b="10634"/>
            <a:stretch/>
          </p:blipFill>
          <p:spPr>
            <a:xfrm>
              <a:off x="1275645" y="1128889"/>
              <a:ext cx="3296356" cy="1140178"/>
            </a:xfrm>
            <a:prstGeom prst="rect">
              <a:avLst/>
            </a:prstGeom>
          </p:spPr>
        </p:pic>
        <p:sp>
          <p:nvSpPr>
            <p:cNvPr id="11" name="Google Shape;1768;p43">
              <a:extLst>
                <a:ext uri="{FF2B5EF4-FFF2-40B4-BE49-F238E27FC236}">
                  <a16:creationId xmlns:a16="http://schemas.microsoft.com/office/drawing/2014/main" id="{0F97454A-C301-3EC0-D554-3DB1A778EF45}"/>
                </a:ext>
              </a:extLst>
            </p:cNvPr>
            <p:cNvSpPr txBox="1">
              <a:spLocks/>
            </p:cNvSpPr>
            <p:nvPr/>
          </p:nvSpPr>
          <p:spPr>
            <a:xfrm>
              <a:off x="1749260" y="1335100"/>
              <a:ext cx="2507170" cy="486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I have a ball.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A5E94FC-C3E0-B589-4C3A-9B06DA62E42B}"/>
              </a:ext>
            </a:extLst>
          </p:cNvPr>
          <p:cNvGrpSpPr/>
          <p:nvPr/>
        </p:nvGrpSpPr>
        <p:grpSpPr>
          <a:xfrm>
            <a:off x="1242191" y="961621"/>
            <a:ext cx="3296356" cy="1140178"/>
            <a:chOff x="1275645" y="1128889"/>
            <a:chExt cx="3296356" cy="1140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0A0A15-DF2C-6707-2C88-5D082420D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55" t="8925" r="4717" b="10634"/>
            <a:stretch/>
          </p:blipFill>
          <p:spPr>
            <a:xfrm>
              <a:off x="1275645" y="1128889"/>
              <a:ext cx="3296356" cy="1140178"/>
            </a:xfrm>
            <a:prstGeom prst="rect">
              <a:avLst/>
            </a:prstGeom>
          </p:spPr>
        </p:pic>
        <p:sp>
          <p:nvSpPr>
            <p:cNvPr id="11" name="Google Shape;1768;p43">
              <a:extLst>
                <a:ext uri="{FF2B5EF4-FFF2-40B4-BE49-F238E27FC236}">
                  <a16:creationId xmlns:a16="http://schemas.microsoft.com/office/drawing/2014/main" id="{0F97454A-C301-3EC0-D554-3DB1A778EF45}"/>
                </a:ext>
              </a:extLst>
            </p:cNvPr>
            <p:cNvSpPr txBox="1">
              <a:spLocks/>
            </p:cNvSpPr>
            <p:nvPr/>
          </p:nvSpPr>
          <p:spPr>
            <a:xfrm>
              <a:off x="1749260" y="1335100"/>
              <a:ext cx="2507170" cy="486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B0F0"/>
                  </a:solidFill>
                  <a:latin typeface="Comic Sans MS" panose="030F0702030302020204" pitchFamily="66" charset="0"/>
                </a:rPr>
                <a:t>I have a book.</a:t>
              </a:r>
              <a:endParaRPr lang="en-US" sz="28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A869B7-95E2-B3A5-139F-4671C869AA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2243" b="8763"/>
          <a:stretch/>
        </p:blipFill>
        <p:spPr>
          <a:xfrm>
            <a:off x="4404732" y="1411228"/>
            <a:ext cx="2423498" cy="349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4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A9A3356-BFA4-279D-D306-D87922569F90}"/>
              </a:ext>
            </a:extLst>
          </p:cNvPr>
          <p:cNvGrpSpPr/>
          <p:nvPr/>
        </p:nvGrpSpPr>
        <p:grpSpPr>
          <a:xfrm>
            <a:off x="3149430" y="500062"/>
            <a:ext cx="4479849" cy="4143375"/>
            <a:chOff x="2814893" y="906463"/>
            <a:chExt cx="4479849" cy="4143375"/>
          </a:xfrm>
        </p:grpSpPr>
        <p:pic>
          <p:nvPicPr>
            <p:cNvPr id="4098" name="Picture 2" descr="Cậu Bé Hoạt Hình Cầm Cuốn Sách Khổng Lồ Và Bút Chì Hình minh họa Sẵn có -  Tải xuống Hình ảnh Ngay bây giờ - Bìa sách, Bút chì, Chỗ trống - iStock">
              <a:extLst>
                <a:ext uri="{FF2B5EF4-FFF2-40B4-BE49-F238E27FC236}">
                  <a16:creationId xmlns:a16="http://schemas.microsoft.com/office/drawing/2014/main" id="{45E7610B-9A1B-B726-6475-7422E81DDB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5"/>
            <a:stretch/>
          </p:blipFill>
          <p:spPr bwMode="auto">
            <a:xfrm>
              <a:off x="5384803" y="906463"/>
              <a:ext cx="1909939" cy="414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The Ball Book | Ages 3-5 | Store | Phaidon">
              <a:extLst>
                <a:ext uri="{FF2B5EF4-FFF2-40B4-BE49-F238E27FC236}">
                  <a16:creationId xmlns:a16="http://schemas.microsoft.com/office/drawing/2014/main" id="{A0B6E508-CAA0-BC47-604D-D9F89FB8F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" t="4509" r="4446" b="5278"/>
            <a:stretch/>
          </p:blipFill>
          <p:spPr bwMode="auto">
            <a:xfrm>
              <a:off x="2814893" y="2287411"/>
              <a:ext cx="2750530" cy="2679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5E94FC-C3E0-B589-4C3A-9B06DA62E42B}"/>
              </a:ext>
            </a:extLst>
          </p:cNvPr>
          <p:cNvGrpSpPr/>
          <p:nvPr/>
        </p:nvGrpSpPr>
        <p:grpSpPr>
          <a:xfrm>
            <a:off x="1395693" y="722488"/>
            <a:ext cx="3510845" cy="1140178"/>
            <a:chOff x="1061156" y="1128889"/>
            <a:chExt cx="3510845" cy="1140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0A0A15-DF2C-6707-2C88-5D082420D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955" t="8925" r="4717" b="10634"/>
            <a:stretch/>
          </p:blipFill>
          <p:spPr>
            <a:xfrm>
              <a:off x="1061156" y="1128889"/>
              <a:ext cx="3510845" cy="1140178"/>
            </a:xfrm>
            <a:prstGeom prst="rect">
              <a:avLst/>
            </a:prstGeom>
          </p:spPr>
        </p:pic>
        <p:sp>
          <p:nvSpPr>
            <p:cNvPr id="11" name="Google Shape;1768;p43">
              <a:extLst>
                <a:ext uri="{FF2B5EF4-FFF2-40B4-BE49-F238E27FC236}">
                  <a16:creationId xmlns:a16="http://schemas.microsoft.com/office/drawing/2014/main" id="{0F97454A-C301-3EC0-D554-3DB1A778EF45}"/>
                </a:ext>
              </a:extLst>
            </p:cNvPr>
            <p:cNvSpPr txBox="1">
              <a:spLocks/>
            </p:cNvSpPr>
            <p:nvPr/>
          </p:nvSpPr>
          <p:spPr>
            <a:xfrm>
              <a:off x="1275644" y="1335100"/>
              <a:ext cx="3296356" cy="486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B0F0"/>
                  </a:solidFill>
                  <a:latin typeface="Comic Sans MS" panose="030F0702030302020204" pitchFamily="66" charset="0"/>
                </a:rPr>
                <a:t>I have a ball book.</a:t>
              </a:r>
              <a:endParaRPr lang="en-US" sz="28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11A60E3-2550-38A5-71E6-F5AC19D092C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82891" y="1541638"/>
            <a:ext cx="2286000" cy="2286000"/>
          </a:xfrm>
          <a:prstGeom prst="rect">
            <a:avLst/>
          </a:prstGeom>
        </p:spPr>
      </p:pic>
      <p:pic>
        <p:nvPicPr>
          <p:cNvPr id="15" name="Tieng-vo-tay-www_tiengdong_com">
            <a:hlinkClick r:id="" action="ppaction://media"/>
            <a:extLst>
              <a:ext uri="{FF2B5EF4-FFF2-40B4-BE49-F238E27FC236}">
                <a16:creationId xmlns:a16="http://schemas.microsoft.com/office/drawing/2014/main" id="{16AD3BB6-EF0F-1CA2-D216-7B42F76B93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6" end="1058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75063" y="207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icker template with a girl holds a cup of tea cartoon character isolated  2728448 Vector Art at Vecteezy">
            <a:extLst>
              <a:ext uri="{FF2B5EF4-FFF2-40B4-BE49-F238E27FC236}">
                <a16:creationId xmlns:a16="http://schemas.microsoft.com/office/drawing/2014/main" id="{838820C1-1F66-B488-3144-7297B733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20" y="1431599"/>
            <a:ext cx="2621404" cy="332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5E94FC-C3E0-B589-4C3A-9B06DA62E42B}"/>
              </a:ext>
            </a:extLst>
          </p:cNvPr>
          <p:cNvGrpSpPr/>
          <p:nvPr/>
        </p:nvGrpSpPr>
        <p:grpSpPr>
          <a:xfrm>
            <a:off x="1253343" y="738596"/>
            <a:ext cx="3296356" cy="1140178"/>
            <a:chOff x="1275645" y="1128889"/>
            <a:chExt cx="3296356" cy="1140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0A0A15-DF2C-6707-2C88-5D082420D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55" t="8925" r="4717" b="10634"/>
            <a:stretch/>
          </p:blipFill>
          <p:spPr>
            <a:xfrm>
              <a:off x="1275645" y="1128889"/>
              <a:ext cx="3296356" cy="1140178"/>
            </a:xfrm>
            <a:prstGeom prst="rect">
              <a:avLst/>
            </a:prstGeom>
          </p:spPr>
        </p:pic>
        <p:sp>
          <p:nvSpPr>
            <p:cNvPr id="11" name="Google Shape;1768;p43">
              <a:extLst>
                <a:ext uri="{FF2B5EF4-FFF2-40B4-BE49-F238E27FC236}">
                  <a16:creationId xmlns:a16="http://schemas.microsoft.com/office/drawing/2014/main" id="{0F97454A-C301-3EC0-D554-3DB1A778EF45}"/>
                </a:ext>
              </a:extLst>
            </p:cNvPr>
            <p:cNvSpPr txBox="1">
              <a:spLocks/>
            </p:cNvSpPr>
            <p:nvPr/>
          </p:nvSpPr>
          <p:spPr>
            <a:xfrm>
              <a:off x="1749260" y="1335100"/>
              <a:ext cx="2507170" cy="486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B0F0"/>
                  </a:solidFill>
                  <a:latin typeface="Comic Sans MS" panose="030F0702030302020204" pitchFamily="66" charset="0"/>
                </a:rPr>
                <a:t>I have a cup.</a:t>
              </a:r>
              <a:endParaRPr lang="en-US" sz="28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4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remium Vector | Little kid play with little cat together">
            <a:extLst>
              <a:ext uri="{FF2B5EF4-FFF2-40B4-BE49-F238E27FC236}">
                <a16:creationId xmlns:a16="http://schemas.microsoft.com/office/drawing/2014/main" id="{6D96D13E-1C8B-6A41-3D86-081A84C14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17339" r="19492" b="18135"/>
          <a:stretch/>
        </p:blipFill>
        <p:spPr bwMode="auto">
          <a:xfrm>
            <a:off x="3905542" y="1369573"/>
            <a:ext cx="2912534" cy="33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5E94FC-C3E0-B589-4C3A-9B06DA62E42B}"/>
              </a:ext>
            </a:extLst>
          </p:cNvPr>
          <p:cNvGrpSpPr/>
          <p:nvPr/>
        </p:nvGrpSpPr>
        <p:grpSpPr>
          <a:xfrm>
            <a:off x="1309099" y="894714"/>
            <a:ext cx="3296356" cy="1140178"/>
            <a:chOff x="1275645" y="1128889"/>
            <a:chExt cx="3296356" cy="11401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0A0A15-DF2C-6707-2C88-5D082420D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55" t="8925" r="4717" b="10634"/>
            <a:stretch/>
          </p:blipFill>
          <p:spPr>
            <a:xfrm>
              <a:off x="1275645" y="1128889"/>
              <a:ext cx="3296356" cy="1140178"/>
            </a:xfrm>
            <a:prstGeom prst="rect">
              <a:avLst/>
            </a:prstGeom>
          </p:spPr>
        </p:pic>
        <p:sp>
          <p:nvSpPr>
            <p:cNvPr id="11" name="Google Shape;1768;p43">
              <a:extLst>
                <a:ext uri="{FF2B5EF4-FFF2-40B4-BE49-F238E27FC236}">
                  <a16:creationId xmlns:a16="http://schemas.microsoft.com/office/drawing/2014/main" id="{0F97454A-C301-3EC0-D554-3DB1A778EF45}"/>
                </a:ext>
              </a:extLst>
            </p:cNvPr>
            <p:cNvSpPr txBox="1">
              <a:spLocks/>
            </p:cNvSpPr>
            <p:nvPr/>
          </p:nvSpPr>
          <p:spPr>
            <a:xfrm>
              <a:off x="1749260" y="1335100"/>
              <a:ext cx="2507170" cy="486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B0F0"/>
                  </a:solidFill>
                  <a:latin typeface="Comic Sans MS" panose="030F0702030302020204" pitchFamily="66" charset="0"/>
                </a:rPr>
                <a:t>I have a cat.</a:t>
              </a:r>
              <a:endParaRPr lang="en-US" sz="2800" dirty="0">
                <a:solidFill>
                  <a:srgbClr val="00B0F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37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7605</TotalTime>
  <Words>433</Words>
  <Application>Microsoft Office PowerPoint</Application>
  <PresentationFormat>On-screen Show (16:9)</PresentationFormat>
  <Paragraphs>143</Paragraphs>
  <Slides>37</Slides>
  <Notes>27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Times New Roman</vt:lpstr>
      <vt:lpstr>.VnBahamasBH</vt:lpstr>
      <vt:lpstr>Arial</vt:lpstr>
      <vt:lpstr>Kirang Haerang</vt:lpstr>
      <vt:lpstr>Nirmala UI Semilight</vt:lpstr>
      <vt:lpstr>Calibri</vt:lpstr>
      <vt:lpstr>Nunito</vt:lpstr>
      <vt:lpstr>Comic Sans MS</vt:lpstr>
      <vt:lpstr>VNI-Hobo</vt:lpstr>
      <vt:lpstr>Berlin Sans FB Demi</vt:lpstr>
      <vt:lpstr>Nixie One</vt:lpstr>
      <vt:lpstr>Math Subject for Elementary - 1st Grade: Time by Slidesgo</vt:lpstr>
      <vt:lpstr>PowerPoint Presentation</vt:lpstr>
      <vt:lpstr>FUN TIME 1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DELL</cp:lastModifiedBy>
  <cp:revision>96</cp:revision>
  <dcterms:modified xsi:type="dcterms:W3CDTF">2025-04-10T14:57:00Z</dcterms:modified>
  <cp:category>9Slide.vn</cp:category>
</cp:coreProperties>
</file>