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541" r:id="rId2"/>
    <p:sldId id="444" r:id="rId3"/>
    <p:sldId id="445" r:id="rId4"/>
    <p:sldId id="454" r:id="rId5"/>
    <p:sldId id="455" r:id="rId6"/>
    <p:sldId id="457" r:id="rId7"/>
    <p:sldId id="458" r:id="rId8"/>
    <p:sldId id="459" r:id="rId9"/>
    <p:sldId id="460" r:id="rId10"/>
    <p:sldId id="461" r:id="rId11"/>
    <p:sldId id="539" r:id="rId12"/>
    <p:sldId id="446" r:id="rId13"/>
    <p:sldId id="490" r:id="rId14"/>
    <p:sldId id="491" r:id="rId15"/>
    <p:sldId id="492" r:id="rId16"/>
    <p:sldId id="493" r:id="rId17"/>
    <p:sldId id="494" r:id="rId18"/>
    <p:sldId id="540" r:id="rId19"/>
    <p:sldId id="447" r:id="rId20"/>
    <p:sldId id="440" r:id="rId21"/>
    <p:sldId id="496" r:id="rId22"/>
    <p:sldId id="449" r:id="rId23"/>
    <p:sldId id="450" r:id="rId24"/>
    <p:sldId id="451" r:id="rId25"/>
    <p:sldId id="452" r:id="rId26"/>
    <p:sldId id="448" r:id="rId27"/>
    <p:sldId id="431" r:id="rId28"/>
    <p:sldId id="497" r:id="rId29"/>
    <p:sldId id="498" r:id="rId30"/>
    <p:sldId id="542" r:id="rId31"/>
  </p:sldIdLst>
  <p:sldSz cx="9144000" cy="5143500" type="screen16x9"/>
  <p:notesSz cx="6858000" cy="9144000"/>
  <p:embeddedFontLst>
    <p:embeddedFont>
      <p:font typeface="VNI-Hobo" panose="020B0604020202020204"/>
      <p:regular r:id="rId33"/>
    </p:embeddedFont>
    <p:embeddedFont>
      <p:font typeface="Nirmala UI Semilight" panose="020B0402040204020203" pitchFamily="34" charset="0"/>
      <p:regular r:id="rId34"/>
    </p:embeddedFont>
    <p:embeddedFont>
      <p:font typeface="Kirang Haerang" panose="020B0604020202020204" charset="-127"/>
      <p:regular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Nixie One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9"/>
    <a:srgbClr val="FF99FF"/>
    <a:srgbClr val="FFFFFF"/>
    <a:srgbClr val="F9C7CA"/>
    <a:srgbClr val="69D7C7"/>
    <a:srgbClr val="000000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38" autoAdjust="0"/>
  </p:normalViewPr>
  <p:slideViewPr>
    <p:cSldViewPr snapToGrid="0">
      <p:cViewPr varScale="1">
        <p:scale>
          <a:sx n="88" d="100"/>
          <a:sy n="88" d="100"/>
        </p:scale>
        <p:origin x="1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09:06.21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1223 424,'-1'6,"0"-1,0 1,-1 0,0-1,0 1,0-1,0 0,-1 0,0 0,0 0,0 0,-1 0,1-1,-1 0,0 1,-1-2,1 1,-8 5,-6 8,14-10,13-10,13-8,55-36,45-32,-107 67,-1 0,1-1,-2-1,0 0,18-27,-23 30,-1-1,0 1,0 0,1 1,1 0,0 0,0 1,1 0,21-15,46-19,-42 25,0-3,36-27,-61 35,-22 12,-23 10,3 7,-43 29,-18 11,27-19,52-28,-1 0,0-1,0 0,-1-1,0-1,0-1,0 0,-25 4,32-8,0 1,0 0,0 0,0 1,0 0,0 1,1 0,-1 1,1-1,0 2,-9 7,-6 8,1 0,-23 29,30-32,-1 0,-1-1,0 0,-31 21,6-12,-79 55,111-70,1-1,0 1,0 0,1 1,1 0,0 0,0 1,-6 18,4-12,0 1,-16 22,-13 8,24-33,1 1,0 0,1 1,1 0,1 1,0 0,-9 31,-17 105,-25 86,-17 38,56-195,20-79,1 0,0 0,0-1,1 1,0 12,0-18,0 0,0 1,0-1,0 0,0 1,0-1,0 0,0 1,0-1,0 0,0 1,1-1,-1 0,0 1,0-1,0 0,1 0,-1 1,0-1,0 0,1 0,-1 1,0-1,0 0,1 0,-1 0,0 1,1-1,-1 0,0 0,1 0,-1 0,0 0,1 0,0 0,19-15,84-123,-21 25,-76 104,19-21,-2 0,-1-2,-1-1,-2 0,-1-2,14-39,-17 36,1 1,2 0,44-62,14-26,0 0,-16 30,13-34,-124 208,-61 75,-11 27,113-170,-288 393,296-403,1 1,-1 0,0-1,-1 1,1-1,0 0,0 1,-1-1,1 0,0 1,-1-1,1 0,-1 0,0 0,1-1,-3 2,4-2,-1 0,0-1,1 1,-1 0,0 0,1-1,-1 1,1 0,-1 0,1-1,-1 1,1-1,-1 1,1-1,-1 1,1-1,-1 1,1-1,0 1,-1-1,1 1,0-1,0 1,-1-1,1 0,0 1,0-1,0 0,0 0,-2-10,0 0,1 0,0 0,2-13,2-21,2 0,3 0,1 0,2 1,23-58,105-208,-127 290,1 2,0-1,21-21,-21 25,4-2,1 1,0 1,1 0,0 2,1 0,1 1,0 1,24-8,-19 7,115-53,-121 59,-22 16,-26 22,-28 5,34-24,2 0,0 2,-34 32,-9 22,35-35,-2-2,-1-2,-60 46,30-31,35-24,-51 29,77-49,-1-1,0 1,1-1,-1 1,0-1,0 0,1 1,-1-1,0 1,0-1,1 0,-1 0,0 0,0 1,0-1,0 0,0 0,1 0,-1 0,0 0,0 0,0-1,0 1,1 0,-1 0,0-1,0 1,0 0,1-1,-1 1,0-1,0-1,0 1,1-1,0 1,-1-1,1 1,0-1,0 0,0 1,0-1,0 0,0 1,0-1,0 0,2-2,25-73,-22 66,26-59,57-99,-63 129,1 1,2 2,59-62,-81 93,1 0,-1 0,1 1,0-1,1 1,-1 1,1 0,0 0,0 0,0 1,1 0,-1 1,1 0,0 0,-1 0,1 2,0-1,9 1,-3-3,-1 0,1-1,-1 0,0-1,-1-1,1 0,-1-1,0 0,16-14,48-22,-62 35,20-5,-34 13,-1 0,0 0,1 0,-1 0,0 0,1 0,-1 0,0 1,0-1,1 0,-1 0,0 0,1 0,-1 0,0 1,0-1,0 0,1 0,-1 0,0 1,0-1,0 0,1 0,-1 1,0-1,0 0,0 1,0-1,0 0,0 0,1 1,-1-1,0 0,0 1,0-1,-7 25,-2 0,-2-1,-16 25,21-39,0-1,-1-1,0 1,-1-1,0-1,-1 1,-16 10,-5 3,-7 5,-2-1,-1-1,0-3,-81 31,-113 30,214-73,-1 1,1 1,1 0,0 1,-26 23,-13 8,-53 45,104-81,1 0,0 0,0 1,0 0,1 0,0 0,0 1,1 0,0 0,1 0,-4 13,3-9,-1 1,-1-1,0 0,-13 21,9-20,3-6,0 0,1 1,0 0,1 0,0 1,0-1,1 1,0 0,1 0,0 1,-2 19,4-19,-1 0,0 1,0-1,-1 0,0 0,-1 0,-1 0,1-1,-2 1,-10 15,-7 15,2 0,2 1,1 1,3 0,1 2,3-1,1 2,2-1,3 1,1 0,2 1,7 70,-5-116,0-1,0 0,0 1,0-1,0 1,0-1,0 0,0 1,0-1,0 1,0-1,0 0,0 1,0-1,0 0,0 1,0-1,1 1,-1-1,0 0,0 1,0-1,1 0,-1 0,0 1,0-1,1 0,-1 0,0 1,1-1,-1 0,0 0,1 0,-1 1,0-1,1 0,-1 0,1 0,-1 0,0 0,1 0,-1 0,0 0,1 0,0 0,17-15,15-33,-32 46,110-204,-32 54,-50 93,33-93,5-15,-55 143,1 0,1 0,2 1,25-30,-11 17,-17 19,1 2,19-19,-32 34,-1-1,0 1,0 0,0 0,0-1,0 1,0 0,1 0,-1-1,0 1,0 0,0 0,1 0,-1 0,0-1,0 1,0 0,1 0,-1 0,0 0,1 0,-1-1,0 1,0 0,1 0,-1 0,0 0,0 0,1 0,-1 0,0 0,1 0,-1 0,0 0,0 0,1 0,-1 1,0-1,1 0,-1 0,0 0,0 0,0 0,1 1,-1-1,0 0,0 0,1 0,-1 1,0-1,0 0,0 0,0 0,1 1,-1-1,0 0,0 0,0 1,0-1,0 0,0 1,0-1,0 0,0 0,0 1,-3 23,-9 7,-1 0,-1-1,-2-1,-27 39,9-14,-183 287,216-339,-28 38,29-39,-1-1,1 0,0 1,0-1,-1 0,1 1,-1-1,1 0,0 0,-1 1,1-1,0 0,-1 0,1 0,-1 0,1 0,0 0,-1 1,1-1,-1 0,1 0,-1 0,1 0,0 0,-1-1,1 1,-1 0,1 0,-1 0,1 0,-1 0,0-2,0 1,1 0,-1-1,0 1,1 0,-1-1,1 1,-1-1,1 1,0 0,-1-1,1 1,0-1,0-2,-2-82,9-107,-4 170,1 0,1 0,1 0,0 1,2 0,1 1,1-1,0 2,18-26,-14 29,1 0,1 2,0-1,35-23,-19 14,-3 8,-29 17,0 0,0 0,1 0,-1 0,0 0,0 0,1 0,-1 0,0 0,0 0,1 1,-1-1,0 0,1 0,-1 0,0 0,0 0,0 0,1 0,-1 1,0-1,0 0,1 0,-1 0,0 1,0-1,0 0,0 0,1 0,-1 1,0-1,0 0,0 0,0 1,0-1,0 0,0 1,0-1,0 0,0 0,0 1,0-1,0 0,0 0,0 1,0-1,0 1,-1 4,-1 0,1 0,-1 1,-1-1,1 0,-1-1,-6 10,-120 144,47-64,58-63,-34 58,41-53,2 1,1 1,2 0,-14 76,-8 31,23-101,3 0,1 1,2-1,3 1,1 1,6 48,3-155,-2 22,-3 10,2 0,8-31,-10 51,0-1,1 1,0-1,0 1,1 0,0 1,1-1,-1 1,14-13,-7 9,0-1,0 0,-1-1,-1 0,0-1,-1 0,9-20,39-67,-33 61,116-170,-57 89,-67 96,-5 9,0 0,1 0,16-16,-28 32,0 1,1 0,-1 0,0 0,0 0,0-1,0 1,0 0,1 0,-1 0,0 0,0 0,0 0,0 0,1 0,-1 0,0-1,0 1,0 0,1 0,-1 0,0 0,0 0,0 0,0 0,1 0,-1 0,0 0,0 0,0 1,1-1,-1 0,0 0,0 0,0 0,0 0,1 0,-1 0,0 0,0 0,0 1,0-1,1 0,-1 0,0 0,0 0,0 1,0-1,0 0,0 0,0 0,0 0,0 1,0-1,0 0,1 0,-1 0,0 1,0-1,0 0,0 0,-1 1,3 16,-2-16,-2 38,-1-1,-2 1,-20 73,-47 111,67-209,-17 49,-3-1,-32 60,56-120,0-1,0 1,0 0,0 0,0-1,0 1,-1 0,1-1,-1 0,1 1,-1-1,-2 2,4-3,-1 0,1 0,-1 0,1 0,0 0,-1-1,1 1,0 0,-1 0,1-1,0 1,-1 0,1 0,0-1,0 1,-1 0,1 0,0-1,0 1,0 0,-1-1,1 1,0-1,0 1,0 0,0-1,0 1,0 0,0-1,0 1,0-1,0 1,0 0,0-1,0 1,0-1,5-54,6 15,2 1,2 0,35-67,-23 52,0-18,-24 61,0 0,1 0,0 0,1 1,0 0,0 0,1 0,0 0,1 1,15-16,-4 10,-2 0,0-1,0 0,-2-1,0-1,16-28,-23 36,0 1,0 0,1 0,0 1,0 0,1 1,0-1,19-10,35-31,-6-5,101-72,-137 110,-1-2,0 0,-2-1,30-38,53-96,-78 115,8-9,1 2,3 0,60-60,-74 86,-2-2,0 0,19-29,-30 41,0 0,0 1,1 0,0 0,0 0,1 1,0 1,0 0,0 0,1 1,18-6,-17 6,1 0,-1-1,0 0,-1-1,1-1,-1 1,-1-2,18-16,-20 14,1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14.48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67 1,'0'2,"0"3,0 3,-2 2,-4 2,-2 1,0 1,-1 0,1 0,2-1,0 1,0 2,2 0,2 2,0-1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5:11.05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64 1291,'14'-265,"-13"253,1 0,0 0,1 1,0-1,1 0,1 1,0 0,8-14,13-35,19-46,-35 87,0 0,-2-1,0 0,-2-1,0 1,-1-1,-1-1,3-37,-9-40,3-166,26 108,-30 171,0 0,-1 0,-1 0,0 0,0-1,-13 21,-17 45,-3 52,28-80,7-34,0 1,-10 27,6-20,1 0,1 1,2 0,-1 46,2-45,0 6,-1-1,-2 1,-13 49,-52 202,66-263,1-9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5:16.47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2028,'2'-17,"0"-1,1 1,1-1,1 1,10-27,11-44,-21 65,0 0,2 0,0 1,19-39,-15 38,-2 0,0 0,-2-1,-1 0,7-50,-5-121,-5 46,0 123,1 0,1 0,15-40,-12 38,8-40,-12 46,2 0,10-31,-11 41,0-1,-1-1,-1 1,0 0,-1-1,-1 0,0 1,-1-22,-2-81,4-207,3 284,18-70,-11 56,-12 53,0 0,0 0,0 0,0 0,0 0,-1 0,1 0,0 0,0 0,0 0,0 0,0 0,0 0,-1 0,1 0,0 0,0 0,0 0,0 0,0 0,0 0,-1 0,1 0,0 0,0-1,0 1,0 0,0 0,0 0,0 0,0 0,-1 0,1 0,0 0,0 0,0-1,0 1,0 0,0 0,0 0,0 0,0 0,0 0,0-1,0 1,0 0,-16 21,-16 29,28-42,-6 8,1 0,1 0,0 1,1 0,1 0,0 1,2-1,-4 25,4-11,-15 58,1-9,3-7,8-48,2 0,1 1,-2 40,-3 102,7-140,-2 328,6-188,-4-134,-3-1,0 0,-3 0,-21 62,14-49,3-8,6-20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5:26.08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1259,'3'-44,"2"1,18-81,-16 94,0-17,-2 0,-2 0,-4-64,3-46,3 95,3-100,-6 134,0 0,3 0,0 1,13-38,1-9,-17 66,1 0,1 0,-1 0,1 1,1-1,-1 1,1 0,1 0,-1 0,1 1,0 0,0 0,10-6,-16 12,0 0,1 0,-1-1,0 1,1 0,-1 0,0 0,1-1,-1 1,0 0,0 0,1-1,-1 1,0 0,0-1,1 1,-1 0,0-1,0 1,0 0,0-1,0 1,1 0,-1-1,0 1,0-1,0 1,0 0,0-1,0 1,0-1,0 1,0 0,-1-1,1 1,0 0,0-1,0 1,0 0,0-1,-1 0,-18-8,-24 3,36 6,1 0,-1 0,0 1,1 0,-1 0,1 0,0 1,-1 0,1 0,0 1,0-1,0 2,1-1,-1 0,1 1,-1 0,1 1,0-1,1 1,-1 0,1 0,0 0,0 0,1 1,0 0,-5 9,0 1,0 1,0 1,2-1,0 1,1 0,1 0,-3 31,-6 5,10-45,0 0,1 1,0-1,1 0,-1 11,16 193,0 14,-14-175,1-23,-1 0,-1 1,-1-1,-2 0,-1 0,-13 44,10-53,1 0,1 0,1 1,1 0,1 0,0 0,2 0,2 35,-1-54,0-1,0 0,0 1,0-1,1 1,-1-1,0 0,1 1,-1-1,1 0,-1 1,1-1,0 0,0 0,0 0,-1 0,1 1,0-1,0 0,0-1,1 1,-1 0,0 0,0 0,2 0,-1-1,-1 0,1 0,-1-1,1 1,-1-1,0 1,1-1,-1 1,0-1,1 0,-1 0,0 0,0 0,0 0,0 0,1 0,-1 0,-1 0,1 0,0 0,0-1,0 1,-1 0,2-3,0 0,0-1,1 0,-1 1,1-1,1 1,-1 0,0 0,1 0,0 1,0-1,0 1,0 0,1 0,-1 1,1-1,0 1,-1 0,1 0,0 0,0 1,0-1,1 1,6 0,-7 1,1-1,-1 0,1 0,-1-1,1 1,-1-1,0 0,0 0,0-1,0 0,0 0,-1 0,1 0,-1-1,0 0,6-6,-6 4,1-1,-1 1,-1-1,1 0,-1 0,0-1,-1 1,0-1,0 0,-1 1,1-10,10-210,-9 205,1 1,9-31,-7 34,-2 1,0-1,-1 0,1-26,-4 35,-1-18,1 1,1-1,1 0,2 0,1 1,9-33,-2 13,-11 39,1 0,0 0,0 0,0 0,1 0,0 1,0-1,0 1,1 0,6-8,-8 11,0 0,0 0,0 0,0 0,0-1,0 1,-1-1,0 1,0-1,0 1,1-8,-1-2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6:01.54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1472 501,'-3'1,"1"-1,-1 1,1 0,-1 0,1 0,0 1,0-1,0 0,0 1,0 0,0-1,0 1,-3 3,-11 9,-40 20,21-13,-37 27,62-40,1 0,-1 1,1 0,1 1,0-1,0 2,-11 19,3-1,-2-2,-1 0,-1-1,0-1,-3 0,0-2,-1-1,-53 38,29-24,24-18,0 0,-1-1,0-1,-1-2,-1 0,-32 10,8-5,-82 42,62-27,68-32,-1 0,1 0,-1-1,1 0,-1 0,0 0,0 0,1 0,-1-1,0 0,0 0,0 0,1 0,-5-1,6 0,0 0,0 0,1 0,-1 0,0 0,1 0,-1-1,1 1,-1-1,1 1,0-1,-1 1,1-1,0 0,0 1,0-1,1 0,-1 0,0 0,1 0,-1 0,1 0,-1 0,1 0,0 0,0 0,0-2,0-13,1 1,0 0,1 0,1 0,1 0,0 0,1 1,0 0,1 0,1 0,14-22,12-13,65-80,-96 128,126-132,-85 92,-26 23,0-1,-2 0,20-35,-20 30,2 1,21-27,-21 36,0 1,1 1,1 0,0 2,1 0,0 1,25-9,38-21,127-70,-202 107,0-1,1 1,-1 0,1 1,0-1,0 2,0 0,0 0,0 0,0 1,0 0,0 1,0 0,0 1,0 0,0 0,0 0,-1 1,1 1,-1 0,0 0,0 0,0 1,-1 0,0 1,9 7,-4-2,0-1,-1 2,-1 0,0 0,0 1,-1 0,-1 0,0 1,-1 0,-1 1,0 0,0 0,-2 0,4 22,-4 25,-8 122,0-76,5-664,-1 546,0-1,2 0,-1 0,1 0,1 0,0 1,0 0,1-1,1 1,0 0,0 1,1-1,10-12,-12 17,0 0,0 1,1 0,0 0,-1 0,2 0,-1 1,0 0,1 0,-1 0,1 0,0 1,0 0,0 1,0-1,0 1,0 0,0 1,1-1,-1 1,0 0,0 1,1 0,-1 0,7 2,-8-1,-1-1,1 2,-1-1,1 0,-1 1,0 0,0 0,0 0,0 0,-1 1,1 0,-1-1,0 1,0 0,0 1,-1-1,1 0,-1 1,0 0,0-1,-1 1,1 0,-1 0,0 0,0 10,1 11,0 0,-2 0,-5 42,-2-22,-23 83,19-91,1 0,3 1,-5 64,13-41,0-43,0 0,-2 0,0 0,-1 0,0 0,-2 0,-7 25,-5-4,7-15,0-1,-2 0,0-1,-2 0,-16 21,-2-4,11-12,-1-2,-1 0,-1-1,-2-1,-27 20,-124 63,36-23,108-63,-1-2,0-1,-2-1,-69 23,91-36,0 0,-1-1,1-1,0 0,-1-1,0 0,1-1,-1-1,1 0,-1-1,1 0,0-1,0-1,0 0,0-1,1 0,-16-9,19 9,1-1,-1 0,1-1,1 0,-1 0,1 0,0-1,1 0,0-1,0 1,1-1,0 0,1 0,0-1,-4-11,3-2,0 1,2-1,0-1,2 1,2-41,0-50,-1 50,14-116,-9 157,2 1,0 0,1 0,1 1,1 0,1 1,1 0,0 0,2 1,0 1,1 1,1 0,31-27,19-8,3 3,104-57,-142 87,36-17,1 2,2 3,88-26,221-32,-366 86,0 1,0 0,0 1,0 1,0 0,13 2,-22-1,0 0,0 0,0 0,0 1,-1-1,1 1,0 0,-1 0,1 1,-1-1,0 0,0 1,0 0,0 0,0 0,0 0,-1 0,1 1,-1-1,0 1,2 6,6 17,-3 0,0 0,-1 1,-2 0,-1 0,-1 0,-2 0,0 0,-8 46,6-64,-1 0,0 1,0-1,-1-1,-1 1,0-1,0 0,-1 0,0 0,0 0,-1-1,0-1,0 1,-1-1,0 0,-18 11,-8 3,0-1,-1-2,-44 15,-43 9,-2-5,-135 21,112-27,50-9,0-4,-2-5,-101 1,193-14,1 0,-1 0,1-1,-1 0,1 0,-1-1,1 0,0 0,0 0,0-1,-10-6,14 8,0-1,0 0,0 0,0 0,0 0,1 0,-1 0,1-1,-1 1,1 0,0-1,0 1,0-1,0 0,1 1,-1-1,1 0,-1 1,1-1,0 0,0 1,0-1,1 0,-1 1,0-1,1 0,0 1,0-1,0 1,2-6,3-4,0-1,0 1,2 1,-1-1,1 1,1 1,0-1,1 2,-1-1,2 1,0 1,18-13,12-2,1 1,59-21,-50 23,-40 15,0 0,-1-1,1-1,-1 1,-1-1,1-1,-1 0,0 0,-1-1,0 0,10-14,-9 7,0 0,0 0,-2-1,0 0,-1-1,7-32,0-3,-6 28,-1 0,-1 0,-1 0,-1 0,-1-1,-3-50,-1 72,1-1,-1 1,-1-1,1 1,0 0,-1 0,0 0,0 0,0 0,-1 1,1-1,-1 1,1 0,-1 0,-8-4,-69-36,77 41,-14-5,1 1,-1 1,0 0,0 1,0 1,-27-1,-114 6,77 1,77-4,0 1,-1 0,1 1,0-1,0 1,0 0,0 1,0-1,0 1,1 0,-1 0,0 0,1 1,-8 4,9-3,0 0,0-1,1 1,-1 0,1 1,0-1,0 0,0 1,1-1,-1 1,1-1,0 1,1 0,-1-1,1 1,0 6,-1-2,0 21,-1-1,-7 34,6-52,0 0,-1 0,0-1,-1 1,0-1,-1 0,1 0,-15 17,0-3,5-7,0 0,2 1,0 1,1 0,0 1,-8 21,-21 62,22-58,1 1,3 0,-16 77,25-98,0-1,-14 36,11-38,1 1,2 0,-6 30,7-16,-2 0,-1-1,-2 0,-2-1,-20 44,20-53,-5 10,1 0,2 0,2 1,-9 45,20-79,0 0,1 1,0-1,0 0,0 1,0-1,1 0,-1 1,1-1,0 0,0 0,0 0,0 0,1 0,-1 0,1 0,0 0,-1 0,4 3,-1-2,1 0,-1-1,1 0,-1 0,1 0,0 0,0-1,0 0,0 0,10 2,6 1,1-2,0-1,-1 0,43-4,-10-5,0-2,-1-3,84-30,-134 41,40-14,-3 1,2 1,-1 2,2 1,72-5,-94 14,1 0,0-2,-1 0,0-1,40-14,-53 15,0 0,-1-1,1-1,-1 1,0-1,0-1,0 1,-1-1,0 0,0-1,0 1,-1-1,0 0,0-1,-1 1,0-1,5-13,11-56,-17 58,1 0,11-28,84-239,-96 275,0-1,-1 0,0 1,0-1,-2 0,1 0,-1 0,-1 0,-2-13,1 20,1 1,-1-1,1 1,-1 0,-1-1,1 1,-1 0,1 0,-1 0,0 1,-1-1,1 1,-1-1,1 1,-1 0,0 1,0-1,0 1,-1 0,1-1,0 2,-1-1,1 1,-10-3,-7 1,0 0,0 1,0 0,0 2,-1 1,1 1,0 0,1 2,-1 0,0 1,-21 9,-26 13,-119 67,106-50,38-20,-34 15,76-39,1 0,0 0,-1 0,1 0,0 0,-1 0,1 1,-1-1,1 0,0 0,-1 0,1 0,-1 0,1-1,0 1,-1 0,1 0,0 0,-1 0,1 0,0 0,-1-1,1 1,0 0,-1 0,1 0,0-1,-1 1,1 0,0-1,0 1,-1 0,1 0,0-1,0 1,0 0,-1-1,1 1,0-1,0 1,0 0,0-1,0 1,0 0,0-1,0 1,0-1,0 1,0 0,0-1,0 1,0 0,0-1,0 1,0-1,1 1,-1 0,0-1,0 1,0 0,1-1,-1 1,0 0,1-1,11-30,-11 29,27-48,1 2,3 1,38-44,-51 67,-3 3,1 1,0 0,2 2,0 0,1 1,33-22,-42 33,0 0,0 1,1 0,0 1,0 0,0 1,0 0,0 1,1 1,-1 0,0 0,1 1,-1 1,1 0,23 6,8 5,-1 3,72 34,50 18,-121-54,-16-6,-1 1,0 2,39 19,-59-25,-1 0,1 1,0-1,-1 1,0 1,0-1,-1 1,0 0,0 0,0 1,0-1,-1 1,0 0,-1 0,0 1,0-1,2 10,0 3,-1 0,-1 0,-1 0,-1 0,-1 1,-1-1,0 0,-2 1,-8 33,9-48,-1-1,0 1,0-1,0 0,0 0,-1 0,0-1,0 1,0-1,-1 0,-7 5,-62 35,37-24,-39 26,-80 44,133-79,-1-1,0 0,-1-2,0-2,-27 5,-30 3,-1-5,0-2,-91-6,168-2,-1 1,1-1,0-1,0 1,0-1,0 0,0-1,1 1,-1-1,1 0,-8-6,10 7,1 0,0 0,-1-1,1 1,0-1,1 1,-1-1,0 0,1 0,-1 1,1-1,0 0,0 0,0-1,0 1,1 0,-1 0,1 0,0 0,0-1,0 1,0 0,1-5,2-3,0 1,0-1,1 1,0 0,1 0,0 0,1 0,0 1,0 0,1 0,8-8,14-11,54-42,-52 45,75-61,5 5,2 5,173-86,-232 127,-43 28,-1-1,1 2,1-1,14-5,-22 11,0-1,0 1,0 0,1 1,-1-1,0 1,1 0,-1 0,0 0,1 0,-1 1,0 0,0 0,1 0,-1 0,7 4,-2 0,1 0,-1 1,-1 0,1 0,-1 0,0 1,-1 1,1-1,-1 1,-1 1,0-1,0 1,0 0,-1 0,-1 1,0-1,0 1,-1 0,4 14,-2 6,-1-1,-2 1,0-1,-2 1,-7 50,6-68,-1-1,0 0,-1 0,0-1,-1 1,0-1,-1 1,0-1,0 0,-1-1,-1 1,1-1,-1-1,-10 10,6-8,-1 0,0-1,-1 0,0-1,0-1,-1 0,0 0,0-2,-28 8,-6-1,1 3,1 1,-66 33,-168 84,244-120,0-1,0-1,-1-3,0-1,-1-1,-43 0,73-6,1 0,0 0,0-1,-1 0,1-1,0 0,0 0,1 0,-1-1,0 0,1 0,-1 0,1-1,0 0,0-1,-6-5,5 2,0 0,0-1,1 0,0 0,0 0,1-1,0 0,1 0,-5-18,0-11,2-1,1 0,3-1,1-62,2 78,9-245,-7 252,2 0,0 1,1-1,1 1,13-27,47-80,-39 82,59-68,-10 12,-73 95,-1 1,-1-1,1 0,0 0,-1-1,1 1,-1 0,0-1,0 1,0 0,-1-1,1 1,-1-1,0 1,0-1,0 1,-1-5,0 6,1 0,-1 1,0-1,0 1,0 0,0-1,0 1,-1 0,1-1,0 1,-1 0,1 0,0 0,-1 0,1 1,-1-1,0 0,1 0,-1 1,1-1,-1 1,0 0,0-1,1 1,-1 0,0 0,1 0,-1 0,0 0,0 1,1-1,-1 0,0 1,1-1,-1 1,-1 1,0-2,0 1,0 0,0 0,1 0,-1 1,0-1,1 1,-1-1,1 1,-1 0,1 0,0 0,0 0,0 1,0-1,0 0,-1 4,-7 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6:18.17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2861 401,'1'11,"0"1,1-1,1 0,4 16,6 25,-5 24,-3 0,-10 138,3-204,0 0,0 1,-1-1,0 0,-1 0,0-1,0 1,-1-1,-1 0,1 0,-2 0,-13 15,13-13,0 1,1 0,0 0,1 1,0-1,1 1,1 0,-3 21,3-18,-1-1,0 1,0-1,-2 0,-14 29,4-22,0 0,-1-1,-2-1,0-1,-1-1,0 0,-37 23,-2-5,-113 53,151-81,0 0,-1-1,0-1,-1-1,-37 3,-115-4,26-2,-105 32,41 0,135-19,-108 7,136-20,1-2,0-2,-55-11,75 8,0-2,0-1,1-2,1 0,0-2,-42-25,-213-152,248 161,0-2,2-1,1-1,2-1,-42-63,66 89,-15-25,-22-45,36 64,1 0,1-1,0 1,0-1,2 0,-3-28,9-203,-2 235,0 0,1 0,0 0,0 1,1 0,1-1,-1 1,1 1,1-1,0 1,0 0,0 0,1 0,0 1,1 0,9-6,17-13,2 2,56-29,-61 36,3-3,0 2,1 2,1 1,0 2,1 1,47-9,-51 14,54-21,-54 17,47-11,66-12,165-62,-299 92,0-1,0 0,-1 0,0-1,0-1,0 1,0-2,-1 0,-1 0,1-1,-1 0,9-12,-2-9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6:25.82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501 604,'-11'0,"0"1,0 1,0 0,0 1,0 0,1 0,0 1,0 1,0 0,0 0,1 1,-1 0,1 0,1 1,-1 0,1 1,1 0,0 0,0 1,0 0,1 0,0 0,1 1,0 0,0 0,1 0,1 1,0-1,-2 13,0-6,-1 1,-1-1,-12 26,11-29,2 0,0 0,0 0,2 1,-1 0,-2 21,2 42,4-1,8 81,-5-143,1 0,1 0,0 0,1 0,1-1,0 0,1 0,1 0,0-1,1 0,0-1,1 0,0 0,1-1,0-1,14 12,7 2,1-1,0-2,1-1,2-1,42 15,-42-22,1-1,0-2,1-2,-1-1,2-2,-1-2,51-3,-55 3,-1 2,0 0,1 3,-2 0,56 22,-51-16,0-2,0-2,71 9,279-16,-178-5,-125 2,131-19,-158 12,-34 6,0 0,-1-2,0-1,0-1,0-1,37-17,24-17,-44 23,-1-1,0-2,37-29,-32 20,87-46,-96 59,-1-2,-1 0,-1-3,0 0,38-38,-53 40,0-1,-2-1,0 0,-2-2,0 1,-1-1,-2-1,0 1,5-33,-2 9,-8 26,2 0,0 0,2 1,18-39,-21 49,0-1,0 0,-1 0,-1 0,0 0,-1-1,2-23,-5-94,-1 67,2 51,-1-1,-1 0,0 1,0 0,-1-1,0 1,-1 0,-1 0,0 1,-1 0,0-1,-12-15,12 19,0 1,-1 0,1 1,-2-1,1 1,-1 1,0-1,0 1,0 1,-1-1,1 2,-1-1,0 1,0 0,0 1,-1 0,-13-1,-47-3,1-4,0-3,1-2,0-4,-112-47,111 38,41 18,0-2,-46-27,45 21,0 1,-1 1,-1 1,-1 2,0 1,0 2,-1 1,-1 1,1 2,-1 1,-61 0,-86 6,-100 3,24 31,127-14,95-13,0 1,0 1,1 3,1 0,0 2,-36 23,-38 16,86-46,1-1,-41 8,46-12,-1 0,1 1,0 1,1 1,-1 0,1 0,-16 11,-23 16,41-27,0 1,0 1,1-1,0 2,0-1,1 2,0-1,-16 22,6 2,3 1,-24 59,3-2,32-83,1 0,-1 0,-1-1,1 0,-1 0,0-1,-1 0,0 0,0 0,-17 8,-37 30,48-29,0 1,0 0,2 1,0 1,1 0,1 0,0 1,2 1,0-1,1 1,1 1,1-1,1 1,1 0,1 0,0 0,2 0,0 0,1 0,2 0,0 0,1 0,12 36,-7-40,0-1,1 0,0-1,1 0,1-1,0 0,27 23,-20-20,-1 2,-1 0,21 29,-29-33,0 1,1-1,1-1,0 0,2 0,-1-1,1-1,1 0,0-1,1 0,25 13,-5-6,62 42,-68-39,2-2,62 29,-79-43,27 13,2-3,0-1,69 12,212 44,-208-40,140 17,-170-41,-1-5,99-9,-38-8,55-3,-178 17,0 0,0-2,0-1,0-1,0 0,-1-2,0-1,-1 0,0-2,23-15,-6-4,54-55,-59 53,-18 16,-1-2,-1 0,0 0,13-26,26-37,-38 60,-1 0,-1-1,-1-1,-1 1,-1-2,8-28,-5 14,22-47,-26 67,-1-1,-1 1,0-1,-2-1,0 1,2-29,-5-122,-2 110,1 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0:17.7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2:54.661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39 445,'13'-38,"-3"13,36-104,-37 105,2-18,-9 28,2 1,-1 0,1-1,7-12,-10 24,0 0,0 0,0 0,0 0,0 0,0 1,1-1,-1 0,1 1,-1-1,1 1,0 0,-1-1,1 1,0 0,0 0,0 0,0 0,0 1,0-1,0 0,0 1,0-1,0 1,0 0,0 0,1 0,-1 0,0 0,0 0,3 1,-3 0,1 1,-1-1,0 0,0 1,0-1,0 1,0 0,-1-1,1 1,0 0,-1 0,1 0,-1 0,0 1,0-1,0 0,0 0,0 1,0-1,-1 1,1-1,0 4,6 58,-7-62,0 3,0 0,-1 0,1 0,-1-1,-1 1,1 0,-1 0,0-1,0 1,0-1,0 0,-1 1,0-1,0 0,0 0,0-1,-1 1,-5 4,4-3,0 0,0 0,1 1,-1-1,1 1,1 0,-1 0,-4 13,4-6,0 0,-1 0,0 0,-1 0,0-1,-1 0,-11 13,18-24,0-1,0 0,0 1,0-1,-1 0,1 0,0 1,0-1,0 0,-1 0,1 0,0 1,0-1,-1 0,1 0,0 0,-1 0,1 0,0 0,0 1,-1-1,1 0,0 0,-1 0,1 0,0 0,-1 0,1 0,0 0,-1 0,1 0,0 0,-1-1,1 1,0 0,0 0,-1 0,1 0,0 0,0-1,-1 1,1 0,0 0,0 0,-1-1,-5-19,5-23,3 30,0 0,1 1,1-1,0 1,1-1,11-20,-10 21,0 1,-1-1,0 0,-1 0,-1-1,0 1,2-23,-4 28,0-9,-1-1,-1 1,0 0,-6-27,7 40,0 1,-1-1,1 1,-1 0,0-1,0 1,0 0,0 0,0 0,-1 0,1 0,0 0,-1 0,0 0,1 0,-1 1,0-1,0 1,0-1,0 1,0 0,0 0,0 0,-1 0,1 0,0 0,-1 0,1 1,0-1,-1 1,1 0,-1 0,1 0,0 0,-1 0,1 0,-1 1,1-1,0 1,-4 1,3-1,0 1,0-1,1 1,-1 0,1 0,-1 0,1 0,0 0,0 1,0-1,0 1,0-1,0 1,1 0,-1 0,1-1,-2 6,-18 60,15-44,3-12,0 1,0-1,-1 22,4-31,0 1,0-1,0 0,0 1,1-1,-1 0,1 0,-1 1,1-1,0 0,1 0,-1 0,0 0,1 0,0 0,0-1,0 1,0 0,3 2,6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3:02.729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783 0,'-1'41,"-1"-1,-2 0,-1 0,-2 0,-2-1,-26 71,10-56,-1 0,-46 67,38-66,32-51,-1 1,1-1,0 1,1 0,-1 0,1-1,0 1,0 0,0 0,1 0,0 1,0-1,1 7,-1-11,0 1,1 0,-1 0,1-1,0 1,-1 0,1 0,0-1,0 1,0-1,0 1,1-1,-1 0,0 1,1-1,-1 0,1 0,-1 0,1 0,-1 0,1 0,0 0,-1 0,1-1,0 1,0-1,-1 1,1-1,0 0,0 0,0 0,0 0,-1 0,1 0,0 0,0 0,0-1,0 1,3-2,7-2,1 0,0 0,-1-1,0-1,0 0,-1-1,0 0,0-1,0 0,-1-1,0 0,-1 0,0-1,-1 0,1-1,-2 0,0 0,0 0,-1-1,0 0,-1-1,-1 1,4-17,12-33,-16 50,1 1,-2-2,0 1,0 0,-1 0,1-18,-5-14,1 25,0 0,4-32,-2 46,0 0,0 1,0-1,0 0,1 1,0 0,0-1,0 1,0 0,1 0,-1 0,1 0,0 0,0 1,7-6,-10 8,1 1,-1-1,1 1,-1-1,1 1,-1 0,1-1,0 1,-1 0,1-1,-1 1,1 0,0 0,-1-1,1 1,0 0,-1 0,1 0,0 0,-1 0,1 0,0 0,-1 0,1 0,0 0,0 0,-1 1,1-1,-1 0,1 0,0 1,0 0,9 22,-8 42,-2-59,-15 165,10-123,3-38,1 1,-2-1,1 1,-1-1,-1 0,0 0,0 0,-1-1,0 1,-1-1,0 0,-1-1,-13 15,5-9,-1-1,0-1,-1 0,0-2,-1 0,-23 10,26-13,1-1,-1-1,0-1,0 0,-1-1,1-1,-1 0,1-1,-1 0,0-2,1 0,-1 0,-17-5,29 4,0 0,0 0,0 0,1-1,-1 0,1 1,-1-1,1-1,0 1,0 0,0-1,1 1,-1-1,1 0,0 0,0 0,0 0,0 0,1 0,0-1,0 1,0-1,-1-4,-1-14,1-1,1 0,1-25,1 36,-1-35,-1 25,1 0,1-1,1 1,2 1,8-36,-11 55,0 0,0 0,0 1,0-1,-1 0,1 0,-1 0,0 0,0 0,0 0,0 1,-1-1,1 0,-1 0,1 0,-1 0,0 1,0-1,0 0,-3-3,1 3,0-1,-1 1,1 0,-1 0,0 0,0 0,0 1,0 0,0 0,-1 0,1 0,-5-1,-23-7,-1 1,0 1,0 2,0 1,-1 2,0 1,-65 6,97-4,0 1,0 0,0-1,0 1,0 0,0 0,0 1,0-1,1 0,-1 0,0 1,1-1,-1 1,1 0,-1-1,1 1,0 0,0 0,0 0,0 0,0 0,0 0,1 0,-1 0,0 0,1 0,0 0,-1 0,1 0,0 5,0 10,-1 0,5 33,-2-32,2 4,1 0,1-1,0 1,2-1,0 0,2-1,0 0,25 36,-7-10,-1 9,-23-44,1 0,0-1,1 1,0-1,0 0,1-1,1 1,-1-1,11 9,4 0,0-1,1 0,0-2,1-1,1-1,0 0,1-2,1-2,49 13,-55-17,-15-3,0-1,1 0,-1 0,1 0,-1-1,8 0,-11 0,-1-1,0 1,0-1,0 0,0 0,0 1,0-1,0-1,-1 1,1 0,0 0,0-1,-1 1,1-1,-1 1,1-1,-1 0,0 1,0-1,0 0,0 0,0 0,1-2,5-16,0-1,-2 0,0 0,-2 0,0-1,-1 1,-2 0,0-1,-4-30,4 49,-1 0,0 0,0 0,0 1,-1-1,1 0,-1 0,1 1,-1-1,0 1,0-1,0 1,0 0,0 0,-1 0,-2-2,-51-31,19 13,23 13,-1 1,0 0,0 2,-1 0,-26-7,-39-16,33 9,-20-10,68 30,-1 0,1-1,-1 1,1 0,-1-1,0 1,1-1,-1 1,1-1,0 1,-1-1,1 1,-1-1,1 1,0-1,-1 1,1-1,0 0,-1 1,1-1,0 1,0-1,0 0,0 1,0-1,0 0,0 1,0-1,0-1,14-16,37-11,-41 24,48-29,-31 18,43-20,-59 31,0 1,0 1,1 0,-1 1,1 0,0 0,19 1,-8 1,-10 0,0 0,0 1,0 0,0 1,23 6,-32-7,-1 1,0-1,0 1,0 0,0 0,0 0,0 0,0 0,-1 1,1-1,-1 1,0 0,0 0,0 0,0 0,0 0,0 0,-1 0,0 1,0-1,0 1,0-1,0 1,0-1,-1 1,0 3,1 6,0 0,-1 0,-1-1,0 1,-3 14,0-12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3:33.078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234 477,'-18'-125,"18"114,2-1,-1 1,1-1,1 1,0 0,0 0,1 1,1-1,0 1,0-1,1 2,0-1,9-10,-2 3,1 1,1 1,0 1,1 0,1 1,24-16,-21 18,1 0,0 2,1 0,0 1,1 2,-1 0,1 1,0 1,1 2,-1 0,38 2,-57 0,1 1,-1-1,1 1,-1 0,0 1,1-1,-1 0,0 1,0 0,1 0,-2 1,1-1,0 1,0 0,-1-1,0 2,5 4,-4-3,-1 1,1-1,-1 1,-1 0,1 0,-1 1,0-1,0 0,-1 1,2 11,-2 11,-1 0,-2 0,-1 0,-8 39,7-49,1-8,-1 0,-1 0,0 0,-1-1,0 0,0 0,-1 0,0-1,-11 11,-16 24,22-28,0 0,0-2,-2 1,0-2,0 0,-1 0,-1-1,0-1,0-1,-1 0,-1-2,0 0,0 0,0-2,-1 0,0-1,0-1,0-1,0-1,-33 1,51-3,-19 0,-1-1,-40-7,54 6,0 0,-1-1,1 0,0 0,0-1,0 1,1-2,-1 1,1-1,0 0,-6-7,-13-10,16 15,1 0,1 0,-1-1,1 0,-9-15,14 21,1 0,0-1,0 1,0-1,0 0,0 1,1-1,-1 0,1 1,0-1,0 0,0 0,0 1,0-1,1 0,-1 1,1-1,-1 0,1 1,0-1,0 1,1-1,-1 1,0-1,1 1,-1 0,3-3,6-5,0 0,1 1,0 0,0 0,1 1,0 1,22-10,-17 8,0 0,0-1,22-19,-30 21,1 1,-1 0,2 1,-1 0,1 0,0 1,15-5,83-16,-95 23,-11 2,0 0,-1 1,1-1,0 1,0-1,-1 1,1 0,0 0,0 0,-1 0,1 1,0-1,-1 1,1 0,0 0,-1 0,1 0,-1 0,1 0,-1 1,1-1,-1 1,0-1,0 1,0 0,0 0,0 0,0 0,-1 1,1-1,-1 0,1 1,-1-1,0 1,0-1,0 1,0-1,0 5,0-1,0 1,-1-1,0 1,0-1,-1 1,1-1,-1 1,-1-1,1 0,-1 1,0-1,-1 0,1 0,-1 0,-6 8,2-4,-1 0,0-1,-1-1,0 1,0-1,-1-1,0 1,0-2,0 1,-1-2,0 1,0-2,-14 5,25-9,-1 1,1-1,-1 1,0-1,1 0,-1 1,1-1,-1 0,0 0,0 1,1-1,-1 0,0 0,1 0,-1 0,0 0,0 0,1 0,-1 0,0 0,1-1,-1 1,0 0,0 0,1-1,-1 1,0 0,1-1,-1 1,1 0,-1-1,1 1,-1-1,1 1,-1-1,1 1,-1-1,1 0,-1 1,1-1,0 0,-1 1,1-1,0 0,0 1,-1-1,1 0,0 1,0-1,0 0,0 0,0 1,0-1,0 0,0 1,0-1,1 0,-1 0,1-5,1 1,-1 0,1 0,0-1,1 1,3-6,10-10,1 2,0 0,2 0,0 2,1 0,1 2,27-17,53-42,-88 62,-1 1,-1 1,1 1,0 0,23-13,-33 21,0 0,-1 0,1 1,0-1,0 0,0 1,0-1,0 1,0-1,0 1,0 0,0 0,0 0,0 0,0 0,0 1,-1-1,1 0,0 1,0 0,0-1,0 1,0 0,-1 0,1 0,0 0,-1 0,1 0,-1 1,1-1,-1 0,1 1,-1-1,0 1,0 0,0-1,0 1,0 0,0 0,0-1,-1 1,1 0,0 3,4 19,-1 0,-1 0,-1 1,-1-1,-1 0,-6 41,4-43,-1 13,-2 0,-2 0,-1 0,-1-1,-2-1,-2 1,-33 61,37-73,10-18,9-14,-5 2,1-1,-1-1,0 1,-1-1,5-16,12-27,50-55,2-1,-66 96,0-1,-1 0,-1 1,0-2,-1 1,5-24,-9 35,0-1,-1 0,1 0,0 0,-1 0,0 0,0 0,0 0,-1 1,1-1,-1 0,0 1,0-1,0 1,0 0,-1 0,-5-6,-6-5,-1 0,-23-16,12 10,21 16,0 1,0-1,-1 1,1 1,-1-1,1 1,-1 0,0 0,0 1,0 0,0 0,0 0,0 0,0 1,-10 1,-8 2,0 1,-39 12,32-8,8-2,-135 39,139-38,0 1,1 1,0 0,0 1,1 1,-16 14,-39 46,57-58,0 1,-20 24,-26 24,53-55,0 1,1-1,0 2,0-1,1 1,0 0,0 0,1 1,0-1,1 1,0 0,1 1,0-1,-3 18,5-21,0 1,0-1,1 1,0-1,0 0,1 1,0-1,0 1,1-1,0 0,0 0,0 0,1 0,1 0,-1-1,1 1,0-1,0 0,1 0,-1-1,11 11,4-3,0 0,1-2,0 0,0-1,1 0,1-2,-1-1,1 0,0-2,1-1,0 0,-1-2,1 0,0-2,0-1,0 0,-1-2,1 0,-1-2,40-13,-48 12,0-1,0 0,-1-1,0-1,-1 0,0-1,0 0,19-24,-11 10,-1-1,-1-1,19-38,-28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15.6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1 304,'36'-47,"6"-33,-22 40,32-47,-30 49,-16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3:43.954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1061 824,'0'0,"-1"-1,1 0,0 1,-1-1,1 0,-1 1,1-1,-1 0,1 1,-1-1,1 1,-1-1,0 1,1-1,-1 1,0-1,1 1,-1 0,0-1,0 1,1 0,-1 0,0 0,0-1,1 1,-1 0,0 0,0 0,0 0,1 0,-1 0,0 1,-1-1,-34 4,30-3,-21 4,1 2,-1 1,1 2,0 0,-45 26,-2 0,24-11,2 1,1 3,-58 47,97-69,0 0,0 0,1 1,0 0,0 0,1 1,0 0,0 0,1 0,0 0,1 1,0-1,-2 14,0-1,2 0,1 1,0-1,4 44,-2-64,0 1,0-1,0 1,1-1,0 0,-1 1,1-1,0 0,0 0,0 1,0-1,0 0,1 0,-1 0,0 0,1-1,0 1,-1 0,1-1,0 1,0-1,3 2,-2-1,1-1,0 0,0 1,0-2,0 1,0 0,0-1,0 0,0 0,1 0,-1 0,4-2,6-1,0 0,-1-1,0-1,1 0,-2-1,22-12,10-11,-1-3,75-70,-101 85,-1-1,0-1,-1 0,-1-1,-1-1,-1 0,-1-1,15-39,-23 51,-1 0,0 0,0 0,-1 0,0 0,-1 0,-1-17,1 24,-1 0,1 0,0 0,-1 0,0 1,0-1,0 0,0 1,0-1,0 0,-1 1,1-1,-1 1,0 0,0-1,0 1,0 0,0 0,0 0,0 1,-1-1,1 0,-1 1,1 0,-1-1,1 1,-1 0,0 0,-4 0,-21-2,0 1,-1 2,1 1,0 1,0 2,0 0,1 2,-1 1,-39 16,-10 10,-135 77,201-103,-24 12,-58 45,83-57,1 1,1 0,0 1,0 0,0 0,1 1,1 0,0 0,0 0,-7 20,-29 112,38-124,1 1,1-1,1 1,0 0,4 34,-1-46,0-1,1 1,-1 0,1-1,1 0,-1 0,1 0,0 0,0-1,1 1,0-1,0 0,0-1,1 1,-1-1,1 0,0 0,0-1,10 5,-4-2,1-1,-1 0,1 0,0-1,1-1,-1 0,1-1,-1-1,21 1,-15-5,-1 0,1 0,-1-2,1 0,28-14,90-49,-115 56,62-34,132-95,-184 116,-1 0,-1-2,-2-1,-1-2,-1 0,40-63,-54 68,-1-1,-1 0,-1 0,-2-1,8-52,-1 6,6-1,-12 50,-1-1,-1 0,-2-1,3-31,-7 53,0 1,0-1,-1 1,1 0,-1-1,0 1,0-1,0 1,0 0,-1 0,1 0,-1 0,0 0,0 0,0 0,0 0,0 1,-1-1,1 1,-1-1,1 1,-1 0,0 0,0 1,0-1,0 0,-1 1,1 0,0 0,-7-2,-8 0,0 0,0 1,0 1,-31 2,29-1,-137 10,138-8,0 2,0 0,0 1,1 1,0 1,-20 10,22-6,0 1,1 1,1 0,0 1,1 1,0 0,-19 31,-7 7,30-41,1 1,0 0,1 0,1 1,0 0,0 0,2 1,-5 18,-13 122,20-136,1-15,1-1,-1 0,1 1,0-1,0 1,0-1,1 0,-1 1,1-1,0 1,0-1,0 0,0 0,0 1,1-1,-1 0,1 0,0-1,0 1,0 0,0 0,1-1,2 3,0-2,1 0,-1-1,1 0,0 0,0 0,-1 0,1-1,0 0,0 0,0-1,0 0,9 0,5-1,-1-2,0 0,0 0,0-2,0 0,-1-2,27-12,119-74,-116 63,18-9,-2-3,59-51,-118 88,0-1,0 0,-1 0,0 0,0-1,0 1,-1-1,0 0,0 0,-1 0,0 0,2-11,17-43,-16 49,0 0,-1 0,-1 0,0 0,0-1,-1 0,0-22,-7-91,4 123,1-1,-1 1,0 0,0 0,0 0,0 0,-1 0,0 0,1 0,-1 0,0 0,0 1,0-1,0 1,-1 0,1-1,-1 1,0 0,1 0,-1 1,0-1,0 1,0-1,0 1,0 0,0 0,-1 0,1 0,-5 0,-12-2,0 2,-1-1,-35 4,29-1,-26 0,-118-2,168 1,-1 0,1 0,0 0,-1-1,1 1,0-1,-1 0,1 0,0 0,0 0,0-1,0 1,0-1,0 0,0 0,1 0,-1 0,0-1,1 1,0-1,0 1,0-1,0 0,0 0,0 0,1 0,-1 0,1 0,-2-5,3 3,0 1,0-1,0 1,0-1,0 1,1-1,0 1,0-1,0 1,1-1,0 1,-1 0,1 0,1 0,-1 0,1 0,-1 0,1 1,0-1,0 1,5-4,25-21,1 1,73-43,-91 62,1 0,1 1,-1 0,1 2,0 0,30-4,-21 4,-14 3,4-2,1 1,-1 0,25 1,-33 3,-1 0,0 0,-1 1,1 0,0 0,0 1,-1 0,1 0,-1 1,7 4,124 77,-132-80,0 1,0 0,0 0,-1 1,0-1,0 1,-1 0,0 1,0-1,-1 1,0-1,0 1,0 0,-1 0,-1 1,2 7,0 20,0 1,-4 51,-1-39,2 233,0-279,0 0,0 0,-1 0,0 0,1 1,-1-1,0-1,-1 1,1 0,0 0,-1 0,-2 3,4-6,-1 1,1-1,0 0,0 1,0-1,-1 0,1 0,0 1,0-1,-1 0,1 0,0 0,-1 1,1-1,0 0,-1 0,1 0,0 0,-1 0,1 0,0 0,-1 0,1 0,0 0,-1 0,1 0,0 0,-1 0,1 0,0 0,-1 0,1 0,0 0,-1 0,0-1,-7-22,6-13,2 29,0 0,-1 1,0-1,0 0,0 0,-1 1,-3-10,4 13,-1 1,0 0,1 0,-1-1,0 1,0 0,0 1,0-1,-1 0,1 1,0-1,-1 1,1 0,-1-1,0 1,1 0,-1 1,0-1,1 0,-1 1,0 0,-5 0,-4-1,1 1,-1 1,0 0,1 0,-1 1,1 1,-19 6,-78 40,9-5,77-34,38-9,39-12,-10-6,-1-2,-1-2,55-36,-14 8,-76 45,15-8,-1-1,0 0,37-33,-58 46,-1-1,0 1,0-1,1 1,-1 0,0-1,0 1,0-1,1 1,-1-1,0 1,0-1,0 1,0-1,0 1,0-1,0 1,0-1,0 1,0-1,0 1,-1-1,1 1,0-1,0 1,0-1,-1 1,1-1,0 1,-1-1,1 1,0 0,-1-1,1 1,0 0,-1-1,1 1,-1 0,1-1,0 1,-1 0,1 0,-1 0,1-1,-1 1,1 0,-1 0,1 0,-1 0,1 0,-1 0,1 0,-1 0,0 0,-34-7,34 7,-142-14,-156 4,290 9,-1 0,1 0,-1-1,1-1,0 0,0 0,0-1,0 0,0 0,1-1,-13-9,13 8,-1 0,1 1,-1 1,0-1,0 1,0 1,-1-1,1 2,-1-1,0 1,-11 0,-232 13,119-2,132-8,-2-1,1 0,-1 1,0-1,1-1,-1 1,0 0,1-1,-1 0,0 0,-6-3,46-32,-34 32,0-1,0 1,0-1,-1 0,0 1,0-1,0 0,0 0,-1 0,0 0,0 0,0 0,-1 1,1-1,-1 0,0 0,-1 0,1 1,-1-1,0 1,0-1,0 1,-1 0,0-1,-5-5,-1-2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3:44.997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0,'-1'8,"-1"-1,0 1,0-1,-1 0,0 0,0 0,0 0,-1-1,0 1,-1-1,1 0,-1 0,0 0,-8 6,-8 12,-21 27,-2-1,-2-2,-2-3,-1-1,-3-3,-90 55,123-85,-15 8,1 1,-31 26,56-40,0 1,0 0,1 1,0-1,1 2,-1-1,2 1,-1-1,1 2,0-1,1 0,-5 16,9-23,-1-1,1 0,0 0,-1 1,1-1,0 1,0-1,0 0,0 1,0-1,0 0,0 1,1-1,-1 0,0 1,1-1,-1 0,1 0,-1 1,1-1,0 0,-1 0,1 0,1 2,0-2,0 0,0 0,0 0,0 0,0 0,0 0,0-1,0 1,1-1,-1 0,0 1,0-1,4 0,9-1,1-1,-1 0,23-8,-28 8,293-77,-274 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3:52.519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585 1,'-14'0,"0"-1,-1 2,1-1,0 2,0 0,0 1,0 0,1 1,-1 1,1 0,0 1,0 0,1 1,-15 10,-10 10,1 2,1 2,-57 65,80-82,2 0,0 1,1 0,0 1,1 0,1 1,1-1,0 1,1 1,1-1,1 1,0-1,0 21,3-26,-1 0,2 0,0 0,0 0,1 0,4 12,-4-17,1 0,0-1,1 1,-1-1,1 0,1 0,-1-1,1 1,0-1,0 0,8 6,144 101,-136-98,1 0,1-2,0 0,1-2,0-1,1 0,-1-2,2-1,32 5,-45-11,1 0,-1 0,0-1,0-1,0 0,0 0,0-2,-1 0,1 0,-1-1,0 0,0-1,-1-1,0 0,0 0,19-17,-22 13,0 0,0 0,-1-1,-1 0,0 0,0-1,-1 0,3-16,-2 12,0 0,1 0,15-25,2 7,-15 24,-1-1,0 0,-1 0,11-25,-17 33,0 0,0 0,0 0,0 0,-1 0,0-1,0 1,0 0,0 0,-1-1,1 1,-1 0,0 0,0 0,-1 0,1 0,-1 0,0 0,0 1,-5-8,-5-3,0-1,-1 2,-1 0,0 0,-1 1,0 1,-1 0,0 2,-1-1,0 2,0 0,-1 2,0-1,0 2,-24-4,-7 1,0 2,0 2,-1 3,-84 7,129-5,0 0,0 1,0 0,0 0,0 0,0 1,1-1,-1 1,1 0,-1 0,1 1,0-1,0 1,1 0,-1 0,1 0,0 1,0-1,0 1,-4 9,2-3,0 0,1 0,0 1,1-1,0 1,1 0,0 0,0 17,1-17,1 0,1 1,0-1,1 0,4 18,-4-26,0 1,1-1,-1 1,1-1,0 0,0 0,0 0,0-1,1 1,-1-1,1 0,0 0,0 0,0 0,1-1,6 4,-3-2,0 1,0-1,0-1,0 0,1 0,0 0,-1-1,1-1,0 1,0-1,0-1,0 0,0 0,0-1,12-2,-6 1,-1-2,0 1,0-2,-1 0,1 0,-1-1,0-1,0 0,-1-1,14-12,-19 14,-1 0,0-1,0 0,-1-1,0 1,0-1,-1 0,0 0,0-1,-1 1,0-1,0 0,-1 1,0-1,-1 0,0-1,0-13,-1 13,0-1,0 1,-1 0,0 0,-1 0,0 0,0 0,-1 1,-6-14,7 19,-1 0,0 0,1 1,-2-1,1 1,0 0,-1 0,1 0,-1 0,0 0,0 1,0-1,0 1,-1 0,1 1,0-1,-1 1,1 0,-1 0,0 0,1 1,-7-1,-20 1,0 1,-59 10,26-3,43-4,0 0,0 2,0 0,1 1,0 1,0 1,-28 18,41-22,0 1,0-1,1 1,0 0,0 0,0 1,1 0,0 0,1 0,-1 1,2-1,-1 1,1 0,0 0,0 1,1-1,-2 14,1 9,1 0,2 1,5 46,-4-58,15 45,-48-109,31 42,-10-15,2 0,0 0,1-1,-6-21,12 32,1 0,0 0,0 0,0 0,1 0,0 0,1 0,-1 0,2 0,-1 1,1-1,-1 0,2 0,-1 1,6-10,-4 8,2 1,-1-1,1 1,0 0,0 0,1 1,11-9,-14 11,0 1,0 0,0 0,1 1,-1-1,1 1,0 0,0 1,-1-1,1 1,0-1,1 2,-1-1,0 0,5 1,-8 1,-1-1,1 1,-1 0,1 0,-1 0,0 0,0 0,1 0,-1 0,0 0,0 0,0 1,0-1,0 0,0 1,0-1,-1 1,1-1,0 1,-1-1,0 1,1-1,-1 1,0-1,1 1,-1 0,0-1,0 3,-1 57,0-48,1 3,-1 2,1 1,3 27,-2-40,0 1,1 0,0-1,0 0,1 1,0-1,0 0,0 0,1 0,5 7,34 51,-35-51,0 0,1 0,1 0,14 14,-20-23,1 0,0-1,0 1,0-1,0 0,0 0,1-1,-1 0,1 0,0 0,0-1,-1 1,1-1,0-1,8 1,260-2,-89-2,-165 1,0-1,-1 0,1-2,-1 0,32-14,18-4,-30 9,0-2,-2-2,68-42,-53 29,-34 21,17-10,70-31,-89 44,-1-1,-1-1,0-1,0 0,-1-1,0 0,14-17,27-21,-49 44,0 0,0 0,0 0,-1-1,0 0,0 0,-1 0,1 0,-1 0,-1-1,1 1,-1-1,0 0,-1 0,2-11,-1 2,-2 1,0-1,-1 1,0-1,-1 1,-4-17,4 28,1 0,0 0,-1 0,0 0,1 1,-2-1,1 0,0 1,-1 0,1 0,-1 0,0 0,0 0,0 0,-1 1,1-1,-1 1,1 0,-1 0,0 0,1 1,-1-1,0 1,0 0,0 0,0 0,-1 1,-4-1,-13 0,0 1,0 1,-1 1,-23 4,32-3,-27 2,1 1,0 3,1 1,0 2,-73 34,107-43,-1 0,1 1,0 0,1 0,-1 0,1 0,0 1,0 0,0 0,0 0,1 0,0 0,0 1,1 0,-1-1,1 1,-2 12,3-6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9:22.815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13 959,'0'0,"-1"0,1 0,-1 0,0 0,1 0,-1 1,1-1,-1 0,1 0,-1 0,1 1,-1-1,1 0,-1 1,1-1,0 0,-1 1,1-1,-1 1,1-1,0 1,-1-1,1 1,0-1,0 1,0-1,-1 1,1-1,0 1,0-1,0 1,0-1,0 1,0 0,0-1,0 1,0-1,0 1,0-1,0 1,0-1,0 1,1 0,-1-1,0 1,0-1,1 1,-1-1,0 1,1-1,-1 0,0 1,1 0,18 26,-12-23,1 0,-1-1,0 0,1-1,0 1,-1-2,1 1,0-1,0 0,0 0,0-1,13-1,-10 0,0 1,0 1,0 0,-1 0,1 1,13 4,-5 0,0 0,-1-2,1 0,1-1,21 0,102-5,-53 0,38 4,137-5,-237-2,0-1,0-1,0-1,38-19,-34 15,10-6,-21 9,-1 1,1 1,37-8,-15 8,-1-1,0-3,0-2,-1-1,67-33,-78 32,-2 0,0-2,0-1,-2-2,0 0,-2-1,27-30,-49 48,0 1,0-1,0 1,0-1,0 0,0 0,-1 0,0 0,1 0,-1 0,0 0,-1-1,1 1,-1 0,1-1,-1 1,0 0,0-1,0 1,-1 0,1 0,-1-1,0 1,0 0,0 0,0 0,-2-3,1 2,-1 1,1 0,-1-1,0 1,0 1,-1-1,1 0,0 1,-1 0,0 0,1 0,-1 0,0 0,0 1,0-1,0 1,0 0,0 1,-1-1,-5 1,-6-1,-1 1,1 0,0 2,0 0,-1 0,1 2,1 0,-1 1,1 0,-1 2,2-1,-1 2,1 0,0 1,1 0,-14 13,-26 11,38-25,1 1,0 1,-17 14,28-22,0 1,0 0,1 0,-1 0,1 0,0 0,0 1,0-1,0 0,1 1,-1 0,1-1,0 1,0 0,0 0,1-1,-1 1,1 0,0 5,0-7,1 0,-1 0,1-1,-1 1,1 0,-1 0,1-1,0 1,0-1,0 1,0-1,0 1,0-1,1 1,-1-1,0 0,1 0,-1 0,1 0,-1 0,1 0,-1 0,1 0,0 0,-1-1,1 1,0-1,0 1,3-1,7 2,-1-1,1-1,20-1,-14 0,6 0,0-1,0-1,-1-2,1 0,-1-2,0 0,-1-1,1-2,30-17,-40 19,-1 1,0-2,0 1,-1-2,0 1,0-2,-1 1,-1-1,0-1,0 0,-1 0,-1-1,0 0,0 0,-2 0,9-28,1-7,-11 39,-1-1,0 0,0 0,-1 0,1-12,-4-260,1 274,-1 0,0 0,-1 0,1 1,-1-1,-1 0,0 1,0 0,-8-14,9 17,-1 1,1 0,-1 0,0 0,0 0,0 1,-1-1,1 1,-1 0,1 0,-1 0,0 1,1-1,-1 1,0 0,0 0,0 0,0 0,0 1,-8-1,-5 1,0 0,1 0,-1 2,0 0,-17 4,28-4,0 1,1-1,-1 1,0 0,1 0,0 0,0 1,0 0,0 0,0 0,1 0,0 1,0 0,0 0,0 0,-4 10,-11 17,11-19,0 0,1 0,0 1,1 0,1 1,0-1,-5 25,10-36,0-1,0 0,0 0,1 0,-1 0,0 0,1 1,0-1,-1 0,1 0,0 0,0 0,0-1,0 1,0 0,0 0,1 0,-1-1,1 1,-1-1,1 1,-1-1,1 0,0 0,0 1,0-1,0 0,0-1,0 1,0 0,0 0,0-1,0 0,0 1,4-1,10 2,-1 0,1-2,30-2,-24 1,133-13,-148 13,-1 0,1 1,0 0,-1 0,1 1,0 0,-1 0,1 0,-1 1,1 0,-1 0,0 1,0 0,0 0,0 0,0 1,-1-1,0 1,1 1,7 8,-1 1,-1 0,-1 1,0 0,-1 0,-1 1,10 25,-11-27,0-1,1 0,9 13,-10-17,0 1,-1 0,-1 0,8 16,-12-21,0 0,0 0,0 0,0 1,-1-1,0 0,0 0,0 0,0 0,-1 0,0 0,0 0,0 0,-3 5,-2 6,-1-1,-1-1,0 0,0 0,-2 0,0-1,0-1,-1 0,-1 0,0-1,0 0,-25 15,10-10,0-1,0-1,-2-2,0 0,-55 13,29-11,-2 1,0-2,-1-2,-104 5,44-19,-107 5,83 16,68-11,-90 3,150-9,1 0,0 0,0 1,0 1,0 0,0 1,-21 9,-3 5,-40 27,54-30,0-2,-1 0,0-1,-1-1,-32 9,30-14,0-1,-50 4,82-9,-1 0,1 1,-1-1,1 1,-1 0,0 0,1 1,-1-1,0 1,0 0,0 0,5 4,46 41,-45-37,1 0,0 0,0-2,1 1,0-1,1-1,16 7,-21-11,1 0,0-1,0 0,0 0,1-1,-1 0,0-1,1 0,-1 0,0-1,0-1,12-2,82-26,-60 16,53-9,-79 19,0 0,-1-1,0-1,0-1,0 0,16-11,86-62,-46 29,-66 46,0 0,0-1,0 0,0 0,-1 0,5-8,-10 14,1-1,0 0,-1 0,1 0,-1 0,1 0,-1 0,0 1,1-1,-1 0,0 0,0 0,0 0,0 0,1 0,-1 0,-1-1,1 1,0 0,0 0,-1-1,0 1,0 0,0 0,0 1,0-1,-1 1,1-1,0 1,0-1,-1 1,1 0,0-1,-1 1,1 0,0 0,-1 0,1 0,0 0,-1 0,1 1,0-1,-1 0,-1 1,-15 5,0-1,0 2,1 1,0 0,0 1,1 1,0 0,-21 19,-55 31,74-50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9:39.101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0 882,'17'1,"0"1,0 0,22 7,-23-5,1 0,0-2,27 2,-42-4,13 0,0 0,-1 0,1-2,0 1,0-2,-1 0,1-1,18-8,-20 8,-1 0,0 0,1 2,24-3,-26 4,0-1,0 1,0-2,0 0,0 0,17-8,-14 2,1 2,-1-1,1 2,1 0,30-8,-31 10,1-1,-1-1,-1-1,1 0,-1-1,0 0,18-15,-11 8,41-21,-51 29,1 0,-1 0,0-1,0 0,-1-1,-1-1,1 1,12-18,-13 17,1 1,0 0,17-11,-17 13,-1 0,0 0,0-1,0 0,10-15,-4 1,-2-1,-1 0,-1-1,-1 0,0-1,-2 0,-2-1,6-35,-10 48,-1 1,0-1,-1 0,-1 0,0 0,0 1,-1-1,-1 1,0-1,-1 1,0 0,-7-12,10 21,-1 1,1 1,-1-1,0 0,1 0,-1 1,0-1,0 1,0-1,0 1,0 0,-1 0,1 0,0 0,-1 0,1 0,-3 0,-50-4,47 5,0 0,0-1,0 0,1 0,-15-4,17 3,-1 1,0 0,0 1,0-1,0 1,-1 0,1 0,0 1,0 0,0 0,-9 3,4-1,0 1,0 0,1 0,-1 1,-12 8,7 9,12-13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9:45.178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1 781,'1'1,"0"1,0 0,0-1,0 1,0-1,1 0,-1 1,0-1,1 0,-1 0,1 0,-1 0,1 0,0 0,-1 0,1 0,0-1,0 1,2 0,37 11,32 6,-58-13,0 0,0-2,1 1,-1-2,1 0,0-1,0 0,-1-2,1 1,0-2,18-4,-21 3,1 1,0 0,22 0,-24 1,1 1,-1-1,0-1,0 0,18-6,11-9,-21 9,-1 0,1 1,1 1,-1 1,1 0,34-1,-30 3,0 0,0-1,-1-2,0 0,0-2,35-16,-20 4,-30 15,0-1,0 2,1 0,0 0,20-5,-14 4,0-1,0 0,-1-2,1 0,-2 0,1-1,-1-1,22-20,18-11,-44 35,0-2,-1 1,1-1,-1 0,-1-1,0 0,0-1,-1 0,0 0,0 0,-1-1,-1 0,0 0,0 0,-1-1,3-15,-6 22,1 0,-1 0,1 0,0 0,0 0,1 1,4-8,12-27,-12 17,-3 9,-1 1,0-1,0 0,1-23,-4 33,0 0,0 0,0 0,-1 0,1 0,-1 0,0 1,0-1,0 0,0 0,0 1,-1-1,1 1,-1-1,1 1,-1 0,0-1,0 1,0 0,0 0,0 0,-1 1,1-1,-1 1,1-1,-1 1,-2-2,-10-3,0-1,1-1,-1 0,2-1,-1-1,-17-15,27 18,0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9:55.602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329 321,'-106'18,"66"-17,21 1,0-2,1 0,-1-1,0-1,1-1,-28-7,45 10,0-1,0 1,-1 0,1-1,0 1,0-1,-1 0,1 1,0-1,0 0,0 0,0 1,0-1,0 0,0 0,1 0,-1 0,0 0,0-1,1 1,-1 0,0 0,1 0,0-1,-1 1,1 0,0 0,-1-3,2 1,-1 0,1 1,0-1,0 0,0 1,0-1,0 1,1-1,-1 1,1 0,0-1,3-3,5-3,-1 0,1 1,1 0,20-12,6 0,61-44,-86 57,0 0,1 0,0 1,16-4,5-4,5 0,0 2,56-10,-58 18,-29 3,0 0,0 0,-1 0,1-1,10-3,-11 3,0 0,0 0,0 1,1 0,-1 0,0 1,1 0,-1 1,0-1,1 1,-1 1,0-1,0 1,10 4,12 6,0 1,28 18,-19-10,-34-19,-1 0,1 0,0 0,-1 1,0 0,1 0,-1 0,0 0,-1 0,1 1,0-1,-1 1,0 0,3 5,-2 1,0 0,0 1,-1-1,1 14,-1-13,-1-1,2 1,-1 0,7 17,13 11,-18-33,0 0,0 1,-1-1,0 1,0 0,-1 0,0 0,0 0,0 1,0 9,-1 36,0-16,7 59,10 19,-16-111,-1-1,0 0,0-1,1 1,0 0,-1 0,1-1,0 1,0 0,3 1,-4-3,0 0,0 0,0 0,0 0,0 0,0 0,0 0,0 0,0-1,0 1,1 0,-1-1,0 1,1-1,-1 0,0 1,1-1,-1 0,0 0,1 0,-1 0,0 0,1 0,-1 0,3-1,-3 0,0 0,0 0,-1 0,1 0,0 0,-1 0,1 0,-1 0,1 0,-1-1,1 1,-1 0,0 0,0-1,0 1,1 0,-1 0,0-1,-1 0,-1-33,1 23,2-80,-2-37,-1 123,0 0,0 0,-1 0,1 0,-1 1,-1-1,1 1,-1 0,-8-9,-9-16,-15-26,26 45,1-2,1 1,0-1,1-1,0 1,1-1,1 0,0-1,-5-26,10 40,0 0,0 0,0 0,1 0,-1-1,0 1,0 0,0 0,1 0,-1 0,1 0,-1 0,1 0,-1 0,1 0,0 0,-1 0,1 0,0 1,0-1,-1 0,1 0,0 1,0-1,0 0,0 1,0-1,0 1,0-1,0 1,0 0,0-1,1 1,-1 0,0 0,0 0,0 0,0 0,0 0,2 0,-2 0,1 0,-1 0,1 1,-1-1,1 0,-1 1,0-1,1 1,-1-1,1 1,-1 0,0 0,0-1,1 1,-1 0,0 0,0 0,0 0,0 1,0-1,0 0,0 0,-1 0,1 1,0-1,-1 0,1 1,-1-1,1 1,-1-1,0 1,1 1,-2 216,14-166,-10-45,-1 0,0 1,0-1,0 0,0 15,-2-13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19:57.055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1,'3'-1,"0"1,0 0,0 0,0 0,0 0,0 1,-1-1,1 1,0 0,0 0,0 0,-1 0,1 0,-1 0,1 1,-1 0,1-1,-1 1,0 0,0 0,0 0,0 0,0 0,0 1,0-1,-1 0,1 1,-1 0,0-1,1 4,0 1,-1 1,0-1,-1 1,0-1,0 1,-1 0,1-1,-2 1,1-1,-4 10,4-9,1 1,0 0,0-1,1 1,0 0,0-1,1 1,0-1,3 9,0-1,-3-8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11.131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835 69,'-63'-4,"1"-3,1-3,-1-2,-63-22,115 33,-1 1,1 0,-1 0,1 1,-1 0,1 1,0 0,-1 1,-12 5,-6 0,15-5,-1 1,2 0,-1 1,0 1,1 0,0 0,0 2,1-1,0 2,1-1,-1 2,2-1,-11 13,6-5,2 1,0 1,1 0,1 0,1 1,1 0,0 1,2 0,0 1,2-1,0 1,1 0,0 26,1-34,2 0,0 0,1 1,3 26,-2-36,0-1,1 1,-1-1,1 1,0-1,0 0,1 0,-1 0,1 0,0-1,0 1,0-1,0 1,0-1,1 0,0 0,0-1,7 5,3-1,0 0,0 0,1-2,0 0,0 0,0-2,0 1,0-2,1 0,-1-1,1-1,-1 0,0-1,0-1,23-7,-5 1,-2-2,1-1,-2-1,0-2,0-1,29-22,-45 28,0-1,-1 0,-1-1,1-1,-2 0,13-18,-22 27,1 1,-1-1,0 0,0 0,-1 0,1-1,-1 1,0 0,0-1,0 1,-1 0,1-9,-2 10,1 0,-1 0,0 0,0 0,0 0,-1 0,1 0,-1 1,1-1,-1 0,0 1,0-1,0 1,0 0,-1 0,1 0,0 0,-1 0,0 0,-4-1,0-1,-1 1,0 0,0 0,0 1,0 0,-1 1,1 0,0 0,-1 1,1 0,-1 0,1 1,0 0,-1 0,1 1,0 0,0 1,0 0,-9 4,-1 1,1 1,0 0,1 2,0 0,1 0,0 2,-18 18,14-11,1 1,1 1,0 1,2 0,1 1,1 0,-16 43,28-66,1 1,-1-1,1 1,0-1,0 1,-1 0,1-1,0 1,0-1,1 1,-1-1,0 1,0 0,1-1,-1 1,1-1,-1 1,1-1,0 1,0-1,-1 0,1 1,0-1,0 0,3 2,-1 0,0-1,1 0,-1 0,1 0,0-1,-1 1,1-1,0 0,0 0,5 0,6 1,-1-1,1 0,-1-2,1 0,14-2,-15-1,-1 0,0 0,-1-1,1-1,-1 0,0-1,-1 0,1 0,-1-2,-1 1,0-1,0-1,-1 0,10-12,-15 17,-1 0,1 1,-1-1,0-1,0 1,-1 0,0-1,0 1,0-1,0 1,-1-1,0 0,0 0,-1 0,1 0,-1 0,-1 0,1 1,-1-1,0 0,0 0,-1 0,1 1,-1-1,-1 1,1-1,-1 1,0 0,0 0,0 0,-1 0,0 1,0 0,-7-6,7 6,-2 1,1 0,0 0,-1 0,1 1,-1 0,0 0,0 0,0 1,0 0,0 0,0 0,0 1,-9 0,-15 1,-46 8,57-6,5-1,1 0,-1 1,1 0,-23 10,21-6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13.606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776 231,'-6'-2,"-1"1,2-1,-1 0,0 0,0-1,1 0,-1 0,1 0,-8-7,-13-6,-17-4,-49-15,-28-13,104 41,0 1,0 1,0 0,-1 1,1 1,-1 0,0 1,-17 1,23-1,1 1,0-1,0-1,0 0,-18-8,19 7,0 0,-1 1,1 0,-1 1,1-1,-1 2,-14-1,20 1,1 1,-1 1,1-1,0 0,0 1,-1-1,1 1,0 0,0 0,0 1,0-1,0 1,0-1,0 1,0 0,0 0,1 0,-1 0,1 1,0-1,0 1,-3 3,1 1,2 0,-1 0,1 0,0 0,0 0,0 1,1-1,1 0,-1 9,-2 19,2-28,0 1,0-1,1 1,0-1,0 1,1 0,0-1,0 1,0-1,1 0,1 1,2 6,9 11,0-1,28 33,14 23,-47-64,1-1,0 0,1 0,0-1,1-1,1 0,15 12,-26-23,-1-1,1 0,-1 1,1-1,-1 0,1 0,0-1,0 1,0 0,0 0,-1-1,1 1,0-1,0 0,0 1,0-1,0 0,0 0,0 0,0-1,0 1,0 0,0-1,0 1,0-1,0 0,-1 0,1 1,0-1,0 0,-1-1,1 1,-1 0,1 0,-1-1,1 1,-1-1,0 1,0-1,0 1,2-4,0-2,0 0,0 1,-1-1,0 0,0-1,-1 1,0 0,0 0,-1-14,0 16,0 1,-1-1,1 1,-1 0,0-1,-1 1,1 0,-1-1,1 1,-1 0,0 0,-1 1,1-1,-1 0,1 1,-1-1,0 1,-1 0,1 0,0 0,-7-4,6 4,3 2,0 1,0-1,1 0,-1 1,0-1,0 0,1 1,-1-1,0 0,1 0,-1 0,1 0,-1 1,1-1,-1 0,1 0,0 0,-1 0,1 0,0-2,1-1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17.94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268 1,'-1'10,"0"1,-1 0,0-1,0 1,-1-1,-1 0,1 0,-2 0,1 0,-12 16,-6 6,-42 46,53-66,7-6,1 0,0 0,0 0,0 0,1 0,0 1,0-1,1 1,0-1,0 1,0 7,-8 36,3-29,2 0,-4 31,6-31,-1-1,-11 36,0-8,2 1,2 0,2 1,-2 54,9 207,3-157,0-125,1-1,1 1,14 49,-16-71,3 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16.740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1 126,'1'-4,"1"0,-1 0,1 1,0-1,1 0,-1 1,1-1,-1 1,1-1,0 1,0 0,6-4,16-20,-25 25,1 1,-1 0,1-1,0 1,-1 0,1 0,0 0,0 0,0 0,0 0,0 0,0 0,0 0,0 0,0 0,0 1,1-1,-1 0,0 1,1-1,-1 1,0 0,1-1,-1 1,0 0,1 0,-1-1,0 1,1 0,-1 1,1-1,-1 0,0 0,1 1,-1-1,0 0,1 1,-1-1,0 1,0 0,1 0,-1-1,0 1,0 0,0 0,0 0,0 0,1 1,6 8,0-1,0 1,-1 0,8 17,-5-11,-5-8,0-1,1 1,0-1,0-1,1 1,0-1,0 0,11 7,-14-11,-1-1,1 1,0 0,-1-1,1 0,0 0,0 0,0 0,0-1,0 1,0-1,0 0,0 0,0-1,0 1,0-1,-1 0,1 0,0 0,0 0,4-3,21-10,-19 11,-1-1,0-1,1 0,-1 0,-1-1,1 0,-1-1,-1 0,14-14,-1-3,38-51,-49 66,-6 8,-4 7,-3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26.727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1 258,'0'-9,"0"0,0 0,1 0,1 0,-1 0,1 1,1-1,0 0,0 1,1 0,7-13,-8 16,1 0,1 0,-1 1,0 0,1 0,0 0,0 0,0 1,1 0,-1 0,1 0,-1 1,1-1,0 1,0 1,0-1,12 0,-8 0,0-1,-1 0,1 0,-1-1,0 0,0-1,16-11,-18 11,1 0,-1 1,1-1,0 2,0-1,1 1,-1 0,1 1,-1 0,17-2,-15 3,1 0,-1 1,1 1,-1 0,1 0,-1 1,0 0,1 1,-1 0,-1 1,1 0,0 0,-1 1,0 0,0 1,0 0,-1 0,0 1,0 0,-1 1,10 12,69 113,-82-127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30.607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168 0,'-8'1,"1"-1,0 1,0 1,0 0,0 0,-8 3,-33 8,31-22,-19-7,28 19,13 16,67 86,-56-81,0-1,2 0,30 28,-45-48,27 29,20 19,55 75,-50-65,-43-50,-1 1,1 1,-2 0,12 18,-19-25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31.905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1 168,'2'-1,"1"1,-1-1,1 1,-1-1,1 0,-1 0,0 0,1 0,-1-1,0 1,0 0,0-1,0 0,0 1,0-1,-1 0,3-3,30-45,-17 23,42-31,-52 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51.797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769 835,'1'0,"0"0,1-1,-1 1,0-1,0 1,0-1,0 1,1-1,-1 1,0-1,0 0,0 0,0 0,-1 0,1 1,0-1,0 0,0 0,-1-1,1 1,0 0,-1 0,1 0,-1-1,12-36,-8 26,11-30,-8 23,0 0,-1-1,-1 1,4-40,-9 56,0 0,0 1,-1-1,1 0,-1 1,0-1,0 0,0 1,0-1,0 1,0-1,-1 1,1 0,-1-1,0 1,1 0,-1 0,0 0,0 0,-1 1,-2-3,-8-4,1 1,-1 0,-16-5,-12-8,-21-16,13 9,-74-57,94 65,0 1,-1 1,-1 2,-38-13,24 9,25 9,0-1,0 0,2-2,-23-17,35 25,-33-20,32 22,0-1,0 0,0 0,1-1,0 0,-1 0,2 0,-1-1,1 0,0 0,-6-9,10 14,1 1,0-1,-1 0,1 1,0-1,0 0,0 1,0-1,-1 0,1 0,0 1,0-1,0 0,0 1,1-1,-1 0,0 0,0 1,0-1,0 0,1 1,-1-1,0 0,1 1,-1-1,1 1,-1-1,0 1,1-1,-1 1,2-2,26-6,40 9,-62 0,262 12,-158-11,-36 0,99-9,-112-5,-47 9,1 0,-1 0,0 1,21 1,-30 1,0 0,0 1,0 0,-1 0,1 1,0-1,0 1,-1 0,1 0,-1 1,1-1,-1 1,0 0,0 0,0 1,5 5,5 8,-2 1,0 0,0 1,-2 0,-1 0,0 1,8 30,-4-15,-5-18,1 1,1-2,17 25,15 24,-34-49,12 22,1-1,30 40,-42-66,0-1,1 0,0 0,0-1,1-1,17 12,25 22,-41-31,1-1,0 0,1 0,16 8,-25-16,0 0,0 0,0 0,0-1,0 0,0 0,0 0,0-1,1 1,-1-1,0-1,0 1,0-1,1 0,-1 0,0 0,7-3,-5 1,18-9,-28 8,-17 1,12 2,0-1,1 0,-1 0,1-1,-1 0,1-1,0 1,0-1,-7-5,-61-50,58 45,-75-64,-84-66,137 115,26 18,0 1,0 1,-19-10,25 16,1 1,-1 0,0 0,0 0,0 0,0 1,0 0,0 1,0 0,-14 1,-22 5,1 2,0 1,1 2,0 2,1 2,0 2,-52 30,57-28,20-12,1 1,0 0,-15 13,2 3,1 1,-25 32,43-47,-27 24,28-28,0 1,0 0,1 0,0 0,0 1,0 0,-4 9,8-13,1 0,-1-1,0 1,1-1,-1 0,0 0,-1 0,1 0,-4 3,6-6,-1 1,0-1,0 0,0 0,0 0,0 0,0 0,0 0,0 0,0 0,0 0,1 0,-1-1,0 1,0 0,0-1,0 1,0-1,1 1,-1-1,0 1,0-1,1 1,-1-1,0 0,1 1,-1-1,1 0,-1 1,1-1,-1 0,1 0,-1 0,1 0,0 1,-1-3,-4-8,0 1,0-1,1 0,1-1,0 1,0-1,1 1,1-1,0 0,0-12,0 4,-1 0,-6-28,-5 21,12 26,1 1,-1-1,1 1,-1-1,1 1,-1-1,1 1,-1 0,0-1,1 1,-1 0,0 0,1 0,-1-1,0 1,1 0,-1 0,0 0,0 0,1 0,-1 0,0 0,0 0,-1 2,0-1,0 0,0 0,0 1,1-1,-1 1,1-1,-1 1,1 0,-1-1,1 1,0 0,0 0,0 0,0 0,0 0,0 0,1 0,-2 5,-49 166,45-142,1 0,-1 44,3-27,-1 229,6-149,1-98,0 0,2-1,11 37,-13-52,50 148,-48-149,1 0,1 0,0-1,0 0,2 0,-1-1,1 0,1 0,0-1,1 0,0-1,0 0,20 11,-12-9,1-2,0 0,0-1,1-1,0-1,0 0,0-2,1-1,0 0,-1-2,30-1,39 1,129-4,-212 2,-1 0,1-1,0 0,-1 0,1-1,-1 1,0-1,0-1,0 1,0-1,-1 0,1-1,-1 1,0-1,-1 0,1 0,-1-1,0 1,0-1,5-10,1-2,-1-1,-1 0,-1-1,0 0,6-32,-8 20,-2 0,0 0,-2 0,-2 0,-1 0,-1 0,-2 0,-1 1,-1-1,-2 1,-1 1,-2 0,-1 0,-1 1,-1 1,-1 1,-2 0,-1 1,-1 1,-30-30,43 50,0 0,-1 0,0 1,0 0,0 0,0 1,0 0,-1 1,1-1,-1 2,0-1,0 1,1 1,-1-1,0 2,-12 0,0 1,-1 1,1 1,1 1,-1 1,-34 14,43-15,0 0,0 1,1 0,0 1,0 1,0 0,1 0,0 1,1 0,0 0,1 1,0 1,0-1,1 1,0 1,1-1,-7 20,4-9,1 1,1-1,1 1,1 1,1-1,-1 40,5-50,0 0,1 0,0 0,1 0,1 0,0 0,0-1,1 1,1-1,0 0,1 0,0-1,13 18,-7-14,1 0,1-2,0 1,0-2,1 0,18 11,-27-19,1 0,-1-1,1 0,0 0,0 0,0-1,0 0,0 0,1-1,-1 0,0 0,1 0,-1-1,1-1,-1 1,0-1,1 0,13-5,-1-3,0 0,-1-2,0-1,-1 0,-1-1,0-1,0-1,-2 0,0-1,0-1,-2 0,0-1,-1 0,-1-1,14-32,-17 35,-2 0,1 0,-2-1,-1 0,0 0,-1 0,0 0,-2-1,0 1,-1-1,-1 1,0-1,-1 1,-1 0,-1 0,0 0,-2 0,0 1,-15-31,15 37,-1 1,0 0,0 0,-1 0,0 1,-1 0,0 1,0 0,-1 0,1 1,-1 0,-1 1,1 0,-1 0,0 1,0 1,-13-3,-6 1,0 1,-1 2,0 0,0 2,-37 6,64-6,0 1,0-1,0 1,0 0,0 1,1-1,-1 1,0 0,1-1,0 2,-1-1,1 0,0 1,0-1,0 1,0 0,1 0,-1 0,1 0,0 0,0 1,0-1,-3 7,-1 7,1-1,0 1,2 0,-3 22,2-12,-5 19,2 1,3-1,1 1,3 0,6 56,-6-100,1 0,-1 0,1-1,0 1,-1 0,1 0,0 0,1 0,-1-1,0 1,1 0,0-1,-1 1,1-1,0 0,0 0,1 0,-1 0,0 0,1 0,-1 0,1-1,2 2,4 0,-1-1,1-1,0 0,0 0,-1 0,17-2,51-1,1-3,-1-4,0-2,110-34,-179 43,0 0,-1 0,0-1,1 0,-1 0,0-1,-1 0,1 0,-1 0,1-1,-1 0,-1 0,1 0,-1 0,0-1,6-9,-6 3,1 1,-1-1,-1 1,0-1,-1 0,0 0,-1-1,0-16,-5-141,1 146,0-1,-1 1,-1 1,-17-45,20 61,-1 0,0 0,-1 0,0 0,0 0,0 1,-1 0,0 0,0 0,-1 0,0 1,0 0,0 0,0 0,-1 1,1 0,-1 0,0 1,-1 0,1 0,0 1,-1 0,0 0,1 1,-1 0,0 0,0 0,1 1,-1 1,0-1,0 1,0 1,-9 2,-1 1,1 1,0 0,0 2,0 0,1 1,0 0,1 1,0 1,0 1,2 0,-1 1,-13 17,16-17,1 0,1 0,1 1,0 0,0 0,2 1,0 0,0 0,2 1,0-1,0 1,2 0,0 0,0 19,1-14,2 0,1 0,0 0,1 0,9 28,-9-42,-1-1,1 1,0-1,1 0,-1 0,1 0,0-1,1 1,-1-1,1 0,0 0,1-1,-1 1,1-1,0-1,0 1,0-1,0 0,0 0,9 2,-3-1,0-1,0 0,1-1,-1 0,1-1,0-1,-1 0,1-1,0 0,-1 0,1-2,-1 0,22-7,-25 6,1 0,-1-1,0 0,-1-1,1 0,-1 0,0 0,0-1,-1 0,0-1,0 0,-1 0,0 0,-1-1,1 0,-2 0,5-12,-3 6,-1-1,0 0,-1-1,-1 1,-1 0,0-1,-2 0,1 1,-2-1,0 1,-1-1,-1 1,-10-33,6 29,-2 1,0 0,-1 0,-1 0,0 2,-2-1,0 2,-1-1,0 2,-24-20,24 23,0 0,-1 2,0-1,-1 2,0 0,-1 1,1 1,-1 0,-1 1,1 1,-1 1,0 0,0 1,-1 2,1-1,-25 3,30-1,-15 0,0 2,-46 7,65-7,-1 1,1 0,0 0,0 1,0 1,0-1,1 1,0 1,0-1,0 1,-9 10,-11 16,2 1,0 2,-32 60,-18 25,68-108,0 0,1 0,1 0,0 1,1 0,0 0,1 0,1 1,0-1,0 1,2 0,-1 0,2 0,0 0,1 0,0 0,1-1,0 1,2 0,-1-1,2 0,-1 1,2-2,0 1,0-1,1 0,1 0,0-1,1 0,0 0,0-1,1 0,0-1,21 15,-12-11,0-1,0-1,1 0,0-2,0 0,1-2,1 0,-1-1,1-1,0-1,0-2,0 0,0-1,1-1,-1 0,0-2,0-1,0-1,0-1,0-1,22-9,-26 9,-1-1,1 0,-1-2,0 0,-1-1,0-1,-1 0,0-1,-1-1,0 0,-1-1,0 0,-1-1,-1 0,0-1,-1-1,-1 1,-1-1,0-1,-1 0,6-27,-8 26,-2 11,-1-1,0 1,0-1,-1 1,0-1,0 1,-1-1,-2-12,2 20,-1-1,0 1,0 0,0 0,0-1,0 1,0 0,0 0,0 0,0 0,-1 0,1 1,0-1,-1 0,1 0,0 1,-1-1,1 1,-1-1,1 1,-1 0,1 0,-1-1,1 1,-1 0,1 0,-1 0,0 1,-1-1,-54 9,48-7,-13 2,1 1,0 1,0 1,-33 15,46-17,1-1,-1 1,1 0,0 0,1 1,-1 0,1 0,0 1,1 0,0 0,0 0,0 0,1 1,-6 15,-5 25,2 1,2 1,-7 96,8-56,9-86,-3 22,1-1,2 1,2 42,0-59,0-1,1 1,0-1,1 1,0-1,0 0,1 0,0 0,0-1,1 1,0-1,0 0,0-1,11 10,-12-12,1-1,-1 0,1 0,0 0,-1 0,2-1,-1 0,0 0,0 0,0-1,1 0,-1 0,8 0,9 1,1-2,22-3,-16 1,-21 1,0-1,-1 1,1-1,0 0,-1-1,1 0,-1 0,0-1,0 0,0 0,-1 0,1-1,-1 0,0 0,5-7,20-14,-26 22,1 1,0-1,0 2,1-1,-1 1,0 0,1 0,-1 1,1-1,9 1,-8 0,0 0,0-1,1 0,-1 0,-1-1,15-6,19-10,-36 18,-1-1,0 1,1-1,-1 0,0 0,0 0,0-1,0 1,-1-1,1 0,-1 0,1-1,-1 1,0-1,0 1,-1-1,1 0,-1 0,0 0,3-8,12-47,-2 0,-3-1,-3-1,-3 0,-2-111,-3 145,-1 0,-2 0,0 0,-2 0,-1 0,-2 1,-11-32,-4-6,19 56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0:56.424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0 361,'4'-3,"-1"1,0 0,1 1,0-1,-1 0,1 1,0 0,-1 0,1 0,5 0,-3 0,10-4,0 0,29-14,-39 16,0 0,0 0,0-1,-1 0,0 0,0 0,0 0,0-1,0 0,5-8,-7 7,-1 0,1 0,-1-1,0 1,1-9,-1 9,-1 0,0 0,1 0,0 0,1 0,-1 1,6-8,12-12,2 0,1 1,2 2,45-35,-59 49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00.162"/>
    </inkml:context>
    <inkml:brush xml:id="br0">
      <inkml:brushProperty name="width" value="0.2" units="cm"/>
      <inkml:brushProperty name="height" value="0.4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508 1,'2'26,"0"0,2 1,1-1,2-1,0 1,1-1,24 47,-29-65,0 0,1 0,0 0,0-1,1 1,-1-1,2 0,-1 0,0-1,1 0,0 0,1 0,-1-1,1 0,-1 0,1 0,8 2,-13-6,-1 0,0 0,0 0,0 0,1 0,-1 0,0-1,0 1,0-1,0 1,1-1,-1 1,0-1,0 1,0-1,0 0,0 0,0 1,-1-1,1 0,0 0,0 0,0 0,-1 0,1 0,-1 0,1 0,-1 0,1 0,-1-1,1 1,-1 0,0 0,0 0,0-1,0 1,0 0,0-3,1-57,-2 52,-1-27,1 11,0-1,4-40,-3 65,0 0,0 0,0 0,0 1,1-1,-1 0,0 0,0 0,1 0,-1 0,1 0,-1 1,1-1,-1 0,1 0,-1 1,1-1,-1 0,1 1,0-1,1 0,-2 1,1-1,0 1,-1 0,1 0,0 0,0 1,-1-1,1 0,0 0,-1 0,1 0,0 1,-1-1,1 0,-1 0,1 1,0-1,-1 1,1-1,-1 0,1 2,2 0,0 1,-1 0,1 0,-1 0,0 0,0 0,0 1,0-1,1 5,-1 2,0 0,0 0,-1 0,0 0,0 1,-1-1,-1 0,0 0,0 1,-1-1,-4 11,-4 8,-1 0,-19 36,22-49,-38 74,42-82,-1 1,0-1,-1 0,0-1,0 1,0-1,-1 0,0 0,-1-1,1 0,-1 0,0-1,-1 0,1-1,-16 6,-15 3,0-1,0-3,-1-1,-49 4,-53 9,119-15,16-4,0 0,0 0,0 0,0-1,-1 0,1-1,0 1,0-1,-1-1,1 1,0-1,-9-3,5-2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06.799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395 38,'6'0,"0"-1,0 0,-1-1,1 1,0-1,-1 0,0 0,1-1,4-2,-7 2,1 1,-1 0,0 0,1 1,-1-1,1 1,-1 0,1 0,0 0,0 0,-1 0,1 1,0 0,0 0,0 0,-1 0,1 1,0-1,0 1,-1 0,1 0,0 0,-1 1,6 2,-3 0,1-1,0 1,0-1,0 0,0-1,0 0,0 0,0-1,1 0,-1 0,1 0,-1-1,1 0,-1-1,1 1,-1-2,14-3,-60 25,-69 44,38-11,58-42,-1 0,0-1,-1 0,0-1,0-1,-1 0,0-1,0-1,-17 5,-14-3,1-3,-1-1,-69-3,68-1,25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09.663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437 502,'-4'0,"1"-1,-1 1,0-1,0 0,0 0,0-1,1 1,-1-1,0 0,1 0,0 0,-1 0,1 0,-5-6,-40-46,29 30,-30-36,33 38,-2 0,0 1,-2 1,0 1,-29-21,39 34,1-1,0 1,0-2,1 1,0-1,0 0,1-1,0 0,1 0,0 0,0-1,1 0,0 0,1-1,0 1,-3-12,7 21,-1 0,1 0,0 0,-1 0,1 0,0 0,0 0,0 0,0 0,0 0,0 0,0 0,0 0,0 0,0 0,0 0,1 0,-1 0,0 1,1-1,-1 0,1 0,-1 0,1 0,-1 1,1-1,0 0,-1 0,1 1,0-1,0 0,-1 1,1-1,0 1,0-1,0 1,0 0,0-1,0 1,0 0,0-1,0 1,0 0,-1 0,1 0,0 0,0 0,0 0,0 0,0 0,0 1,0-1,0 0,0 0,0 1,1 0,4 1,-1 0,1 0,-1 1,0 0,1 0,-2 1,10 6,-2 6,0-1,-1 2,-1 0,0 0,-1 1,12 36,20 37,-5-32,85 105,-114-157,0 1,0-1,1 0,0-1,0 0,0 0,1 0,0-1,0-1,1 0,-1 0,1-1,17 5,-15-7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12.070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822 746,'0'0,"0"-1,0 1,0 0,1 0,-1 0,0 0,0 0,0 0,0 0,0-1,0 1,0 0,0 0,0 0,0 0,1 0,-1-1,0 1,0 0,0 0,0 0,0 0,0 0,0-1,0 1,0 0,0 0,0 0,0 0,-1-1,1 1,0 0,0 0,0 0,0 0,0 0,0 0,0-1,0 1,0 0,0 0,-1 0,1 0,0 0,0 0,0 0,0 0,0-1,0 1,-1 0,1 0,0 0,0 0,0 0,0 0,0 0,-1 0,1 0,0 0,0 0,0 0,0 0,-1 0,-18-14,-26-13,0 5,0-3,2-1,1-2,-57-50,8-15,-3 3,-13-11,83 82,17 11,-2 1,1 0,-1 0,0 1,-1 0,1 1,-1 0,0 1,0 0,-14-4,22 8,-1 0,1-1,-1 1,1-1,-1 0,1 0,0 0,-1 0,1 0,0-1,0 1,0-1,0 1,0-1,0 0,0 0,0 0,1 0,-1 0,1 0,0 0,-2-4,2 3,1 0,0 0,-1 0,2 0,-1 0,0 0,0 1,1-1,0 0,-1 0,1 0,0 0,0 1,1-1,-1 0,1 1,-1-1,1 1,3-5,1 0,0 1,1-1,-1 1,1 0,11-7,-4 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21.85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5 1,'-2'80,"0"-42,1 1,7 56,12-15,-12-59,-1 1,-1-1,0 1,-1 24,-4 10,2 60,1-106,0 0,0 0,9 19,0 6,-3-10,2-1,0 0,23 39,11 24,-24-36,-12-29,1 1,1-1,20 32,66 88,-25-33,3 19,5 3,-75-126,-1 2,1 0,0 0,1-1,0 1,0-1,0 0,1-1,0 1,0-1,12 8,-1-1,-1 1,-1 1,0 0,-1 1,-1 1,15 20,-18-23,1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24.338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357 505,'117'2,"125"-4,-215-1,-1-2,0 0,-1-2,1-1,23-10,-42 14,-1 0,1 0,-1 0,0 0,0-1,-1 0,0-1,0 1,0-1,0 0,-1 0,0 0,0-1,-1 1,0-1,0 0,0 0,-1 0,0 0,-1-1,2-8,0-8,-1 0,-1 0,0-1,-2 1,-5-30,3 33,2 10,-1 0,0 0,0 1,-1-1,-7-18,8 26,1 0,-1 1,0-1,0 0,-1 1,1-1,0 1,-1-1,0 1,1 0,-1 0,0 1,0-1,0 0,0 1,0 0,-1 0,1 0,0 0,0 0,-1 1,1-1,-4 1,1 0,0 0,0 0,0 0,0 1,0 0,1 0,-1 1,0-1,1 1,-1 1,1-1,-10 6,-1 3,1 1,-23 21,26-21,-1-1,0 0,-29 17,36-24,0-1,1 1,-1 0,1 0,0 0,0 1,0-1,0 1,1 1,0-1,0 1,0-1,1 1,0 0,0 0,0 1,1-1,-3 13,4-16,-3 7,0 1,1-1,0 1,1 0,-1 12,3-22,-1 1,1-1,1 1,-1-1,0 1,0-1,0 0,1 1,-1-1,1 1,-1-1,1 0,0 1,-1-1,1 0,0 0,0 0,0 1,1 0,0-1,0 0,0 0,0-1,-1 1,1-1,0 1,0-1,0 0,0 1,0-1,0 0,0 0,0-1,0 1,0 0,0-1,0 1,3-2,48-16,-2-2,67-36,-110 52,0 0,0-1,0 0,0 0,-1-1,0 0,0 0,-1-1,0 0,0 0,0 0,8-15,-14 6,0 16,-1 0,1-1,0 1,0 0,0-1,0 1,0 0,0-1,0 1,0-1,0 1,0 0,0-1,0 1,0 0,0-1,0 1,0 0,0-1,0 1,0 0,0-1,1 1,-1 0,0-1,0 1,0 0,1 0,-1-1,0 1,0 0,1 0,-1-1,0 1,1 0,-1 0,0 0,1-1,-1 1,0 0,1 0,-1 0,0 0,1 0,-1 0,0 0,1 0,-1 0,0 0,1 0,-1 0,1 0,-1 0,0 0,1 0,-1 0,0 1,1-1,7 0,64 3,-69-2,1-1,0 1,0 0,-1-1,1 2,0-1,-1 0,1 1,-1 0,1-1,-1 2,0-1,0 0,0 0,4 5,-7-6,0 0,1 1,-1-1,0 0,0 0,0 0,0 0,0 0,-1 1,1-1,0 0,-1 0,1 0,0 0,-1 0,1 0,-1 0,1 0,-1 0,-1 2,-20 27,13-18,-5 10,-5 7,1 0,2 1,1 0,1 1,-14 46,26-70,-1 0,0-1,0 1,-1-1,0 0,0 0,0 0,-1-1,0 1,0-1,0 0,-9 5,1 0,-1 0,0-2,0 0,-20 9,8-8,0-2,-1 0,0-2,1-1,-2-1,-29 0,2 2,38-3,1 0,-1-1,1-1,-1-1,1 0,-1-1,1 0,-25-8,11-1,1 0,0-3,-55-32,66 35,0-1,1-1,0 0,1-1,1-1,-18-20,30 32,1 0,0 0,0 0,-1 0,2 0,-1-1,0 1,1-1,-2-4,3 8,0-1,0 1,0-1,0 1,0-1,1 1,-1-1,0 1,0-1,0 1,1-1,-1 1,0 0,0-1,1 1,-1-1,0 1,1 0,-1-1,0 1,1 0,-1-1,1 1,-1 0,1 0,0-1,26-4,27 5,59 7,24 1,-55-7,94-3,-175 2,0 1,-1-1,1 0,0 0,0 0,0 0,-1 0,1 0,0 0,0 0,0 0,-1 0,1-1,0 1,0 0,-1 0,1-1,0 1,0 0,-1-1,1 1,0-1,-1 1,1-1,-1 0,1 1,-1-1,2 0,-21-11,-39-6,-23-1,63 13,0 1,0 1,-34-3,-189-6,439 14,-91-3,-35 1,-44-1,1 1,-1 1,0 1,0 2,0 1,0 1,40 14,-54-14,-2-1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26.741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297 57,'2'-1,"0"1,0 0,0 0,1 0,-1 0,0 1,-1-1,1 0,0 1,0-1,0 1,0 0,0 0,0 0,-1 0,1 0,0 0,-1 0,1 0,-1 1,1-1,-1 1,3 2,-2 1,-1 0,1 0,-1 0,0 0,0 1,0-1,-1 9,1-6,3 23,0-23,0-21,35-120,-38 131,-1 0,1 0,-1 0,1 0,0 0,0 1,0-1,0 0,0 1,0-1,0 1,1-1,0-1,6 3,-8 15,-2-10,1-1,-1 1,-1-1,1 1,0-1,-1 0,0 0,0 0,0-1,-5 5,-41 37,40-37,-9 7,-3 5,-1-1,-1 0,-1-2,0-1,-46 22,60-35,0-1,-1-1,1 0,0 0,0-1,-1 0,-19-4,26 4,-24-3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45.935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788 91,'-491'-18,"452"14,12 0,0 1,0 1,-1 2,1 1,-54 8,79-8,0-1,0 1,0-1,0 1,0 0,0 0,0 0,0 0,0 0,1 1,-1-1,0 1,1-1,-1 1,1-1,0 1,-1 0,1 0,0-1,0 1,0 0,0 0,0 0,1 0,-1 0,1 0,-1 1,1-1,0 0,-1 0,1 0,0 0,1 1,-1-1,0 0,1 0,-1 0,1 0,1 4,0-1,-1 0,2 0,-1-1,0 1,1 0,0-1,0 0,1 1,-1-1,1-1,0 1,0 0,0-1,0 0,7 4,38 7,4 3,-39-11,1-1,-1-1,1 0,0-1,0 0,1-1,-1-1,0 0,28-3,8-3,78-18,-81 10,-34 8,1 2,-1-1,1 2,20-2,0 4,-15 0,0 0,0-2,26-4,-39 4,0 0,0-1,0 1,0-1,-1 0,1-1,-1 0,0 0,0 0,0-1,-1 0,10-10,-10 9,-1 0,0 1,0-2,0 1,-1 0,0-1,0 0,-1 0,0 0,0 0,-1 0,1 0,-1-8,0 8,-1 5,1 0,-1 1,0-1,0 0,1 0,-1 1,1-1,0 0,-1 1,1-1,0 1,0-1,0 1,0-1,0 1,0 0,1-1,-1 1,0 0,1 0,-1 0,1 0,-1 0,1 0,1 0,-2 1,1 0,-1 0,0 1,0-1,0 0,0 1,1-1,-1 1,0-1,0 1,0 0,0-1,0 1,0 0,-1 0,1 0,0-1,0 1,-1 0,1 0,0 0,-1 0,1 1,-1-1,1 0,-1 0,1 0,-1 0,0 0,0 1,0-1,0 0,0 0,0 0,0 1,0 1,12 75,-6-47,-2 0,1 33,-5-61,0 0,0-1,0 1,0 0,-1 0,1-1,-1 1,0 0,0-1,0 1,0-1,0 1,0-1,-1 1,1-1,-1 0,1 0,-1 0,0 0,0 0,0 0,0 0,0 0,-1-1,1 1,-1-1,1 0,-1 0,1 0,-1 0,1 0,-1 0,0-1,1 1,-5-1,-11 1,0-1,1 0,-1-2,-30-6,-4 1,-31 1,-122-3,182 8,-1-1,1-2,-36-9,34 7,0 1,-44-4,21 1,60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52.592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1356 306,'1'-12,"-1"-1,-1 1,0 0,-1-1,0 1,-1 0,0 0,-1 0,0 1,-1-1,-6-10,-2-5,12 24,0 0,0 0,-1 0,1 0,-1 0,1 0,-1 0,0 0,0 1,0-1,0 1,0-1,-1 1,1 0,-1 0,0 0,0 0,1 0,-1 1,0-1,0 1,-1 0,1 0,0 0,0 0,0 1,-6-1,-34 0,0 3,0 1,1 2,-60 16,101-21,-39 6,0-2,0-2,-51-4,48 1,1 1,-58 8,192 0,183-10,137 4,-388 2,-19-3,-1 0,1 0,-1 0,0 0,1-1,-1 0,1 0,0 0,-1 0,9-3,-55-13,-2 11,0 2,-85 5,33 1,-161-14,194 9,49 2,0 0,1-1,-1 0,0-1,1 0,-18-6,28 7,-163-56,139 51,1 0,-1 2,-1 1,-39 0,38 3,5 0,0 0,-40 7,59-6,-1 0,1 1,0-1,0 1,0 0,0 0,0 1,0-1,0 1,1 0,-1 0,1 1,0-1,0 1,0 0,1 0,-5 7,-26 53,31-58,0 1,0-1,0 0,1 1,0 0,-1 8,-8 23,10-36,1 0,-1-1,1 1,-1-1,1 1,0 0,0 0,0-1,0 1,0 0,0-1,0 1,0 0,1-1,-1 1,1 0,-1-1,1 1,0-1,-1 1,1-1,0 1,2 1,0 1,0-1,1 1,0-1,0 0,0 0,0-1,0 1,7 2,4 1,0 0,1-1,0 0,20 2,15 0,0-1,0-3,1-2,67-7,-14-19,-105 25,1 0,0 0,0 0,0-1,-1 1,1 0,0 0,0-1,-1 1,1-1,0 1,-1 0,1-1,0 1,-1-1,1 0,-1 1,1-1,0 1,-1-1,0 0,1 1,-1-1,1 0,-1 0,0 1,0-1,1 0,-1 0,0 0,0-1,0 0,-1 0,1 0,-1 1,0-1,1 0,-1 1,0-1,0 1,0-1,0 1,-2-4,-3-1,0 0,-1 0,1 0,-14-8,6 6,0 1,-1 0,0 1,-1 0,0 1,1 1,-1 0,0 2,-1 0,1 0,-21 2,-7 0,1-2,-81-14,81 10,26 4,50 2,216 0,-190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55.312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562 37,'-53'-2,"-82"-15,99 10,-1 2,-1 1,1 3,0 0,-45 6,73-4,0 1,-1 0,1 0,0 0,0 1,-14 8,20-10,1 1,0-1,0 1,0 0,1 0,-1 0,0 0,1 0,-1 0,1 0,0 0,0 1,-1-1,2 0,-1 1,0-1,0 1,1-1,-1 1,1 0,0-1,0 1,0-1,0 1,0-1,1 1,-1 0,1-1,1 5,0-1,0 0,0-1,0 1,1-1,0 0,0 0,0 0,1 0,0 0,0-1,0 0,0 0,0 0,1 0,0-1,0 1,0-1,0 0,11 4,8 1,0 0,0-2,38 6,-10-2,35 10,-78-17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1:59.843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64,'21'19,"-17"-16,0 0,0 0,-1 0,0 0,1 1,-1 0,4 7,-4-6,0-1,1 1,-1-1,1 0,0 0,0 0,0 0,0-1,1 1,-1-1,1 0,0-1,0 1,0-1,0 0,0 0,1-1,7 2,9 0,-1-1,1-1,34-3,-36 1,0 0,0 2,27 3,-42-2,1 0,-1 0,0 1,0 0,0 0,-1 0,1 0,-1 1,0 0,0 0,0 0,6 8,-6-7,0 0,0 0,1 0,0-1,0 1,0-1,1-1,-1 1,1-1,10 5,5-4,-1-2,1 0,0-1,0-1,35-5,-35 4,-1-2,0 0,35-12,27-4,9-7,-37 13,-41 9,0 1,1 0,25-1,0 2,0 2,0 1,0 2,0 2,46 12,-72-13,0 0,0-1,1-1,0 0,-1-1,1 0,0-1,20-3,-29 2,-1 0,1 0,-1 0,1-1,-1 0,0 0,0 0,0 0,0-1,0 1,0-1,-1 0,1 0,-1-1,0 1,0-1,0 1,0-1,-1 0,1 0,-1 0,0 0,0-1,-1 1,1-1,-1 1,0-1,1-6,-1-37,-2 41,1 0,-1 0,2 0,-1 1,1-1,0 0,0 0,1 1,4-13,-6 19,0-1,0 1,0-1,0 1,0-1,1 1,-1 0,0-1,0 1,0-1,1 1,-1 0,0-1,1 1,-1-1,0 1,1 0,-1 0,0-1,1 1,-1 0,1 0,-1-1,0 1,1 0,-1 0,1 0,-1 0,1 0,-1 0,1-1,-1 1,1 0,-1 0,1 0,-1 1,1-1,-1 0,0 0,1 0,0 0,9 22,-2 30,-8-44,-1 1,1-1,-1 0,-1 1,1-1,-2 0,1 0,-1 0,0-1,0 1,-1-1,-5 9,5-12,1 0,-1 0,0 0,0 0,0-1,0 1,-1-1,1 0,-1 0,0-1,0 0,0 0,0 0,0 0,0-1,-1 1,1-2,-1 1,-9 0,7-1,1 0,-1 0,0-1,1 0,-1 0,1-1,-1 0,1-1,0 1,0-1,-7-4,4 0,0 0,0-1,1 0,0 0,0-1,-7-11,-25-20,29 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00.484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1,'-2'0,"-1"0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09.377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349 223,'51'0,"-12"1,1-1,0-2,-1-2,42-10,68-13,-130 24,0 1,0 0,0 2,23 1,-20 0,1-1,28-3,-37 0,1-1,-1-1,0 0,21-11,-19 9,0 0,29-9,-41 16,-1-1,0-1,1 1,-1 0,0-1,0 0,0 1,0-1,0-1,-1 1,1 0,-1-1,1 1,-1-1,0 1,0-1,0 0,0 0,2-6,-3 8,-1 0,0-1,1 1,-1 0,0-1,0 1,0 0,0-1,0 1,0 0,0-1,0 1,-1 0,1-1,0 1,-1 0,1 0,-1-1,1 1,-2-2,0 1,0 1,0-1,0 0,0 1,0 0,0-1,0 1,0 0,0 0,-1 0,1 0,0 1,-1-1,1 1,-4-1,-23-2,0 1,-40 3,36 0,-52-4,62 0,-1 1,-43 2,58 1,-1 0,1 1,0 0,0 0,0 1,0 0,0 1,1 0,-1 0,-8 6,8-3,-1-1,-1-1,1 0,-1 0,0-1,0 0,0-1,-15 3,-5-3,-54 1,20-2,-49 22,88-20,-1 0,1 2,0 2,0 0,-42 20,65-26,0-1,1 1,-1 0,0 0,1 1,0-1,0 0,-1 1,1-1,1 1,-1 0,0 0,1 0,-1 0,1 0,0 0,0 0,0 0,0 0,1 0,-1 1,1-1,0 0,0 6,1-6,-1 1,0-1,-1 1,1-1,0 0,-1 0,0 1,0-1,0 0,0 0,0 0,-1 0,1 0,-1 0,0 0,0 0,0-1,0 1,0-1,0 1,-1-1,1 0,-1 0,0 0,0 0,-3 1,4-2,-1 0,1-1,0 1,0 0,0 1,0-1,0 0,1 1,-1-1,0 1,0-1,1 1,-1 0,1-1,0 1,-2 3,2-4,1 0,0 1,0-1,0 0,0 0,0 0,0 0,0 0,0 0,0 1,1-1,-1 0,0 0,1 0,-1 0,1 0,-1 0,1 0,-1 0,1 0,0 0,0 0,0 0,3 3,0-1,1 0,-1 0,0 0,1 0,0-1,0 0,-1 0,1 0,0 0,0-1,9 1,3-1,0-1,0-1,0 0,0-1,-1-1,1-1,-1 0,0-1,0 0,24-14,-30 15,3 0,1 0,-1 1,1 1,0 0,0 1,24 0,-23 1,1 0,-1-1,1-1,21-5,-37 7,0 0,0 0,1 0,-1 0,0 0,0 0,1 0,-1 0,0 0,0 0,1 0,-1 0,0 0,0 0,1-1,-1 1,0 0,0 0,1 0,-1 0,0 0,0 0,0-1,1 1,-1 0,0 0,0 0,0-1,0 1,1 0,-1 0,0 0,0-1,0 1,0 0,0 0,0-1,0 1,0 0,0 0,0-1,0 1,0 0,0 0,0-1,-13-5,-25 0,-363-6,350 12,96 0,-21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22.503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445 263,'0'-1,"-1"0,1 1,0-1,-1 0,1 0,-1 0,1 1,-1-1,1 0,-1 1,0-1,1 0,-1 1,0-1,1 1,-1-1,0 1,0 0,1-1,-1 1,0 0,0-1,0 1,0 0,0 0,0 0,1 0,-1-1,0 2,0-1,0 0,-1 0,-39 3,33-2,-89 2,51-2,-56 8,96-7,-1-1,0 2,0-1,1 1,-1 0,1 0,0 1,0 0,0 0,1 0,-1 1,1-1,0 2,0-1,1 0,-1 1,1 0,1 0,-1 0,1 0,-4 9,6-11,0 0,0 0,0 0,0 0,0 0,1 0,-1 0,1 0,0 0,1 0,-1 0,1 0,-1 0,1 0,0 0,1 0,-1-1,1 1,0 0,0-1,0 1,0-1,0 0,1 0,-1 0,1 0,0 0,0 0,0-1,0 1,1-1,-1 0,1 0,-1 0,1 0,0-1,7 2,-5-1,0-2,0 1,0 0,0-1,0-1,0 1,0-1,0 0,0 0,0 0,0-1,0 0,-1 0,1-1,-1 1,1-1,7-6,46-17,-20 18,77-8,-108 15,-1-1,1 1,-1-1,1-1,-1 1,0-1,13-8,-16 9,0 0,0-1,-1 1,1-1,-1 0,1 0,-1-1,0 1,0-1,-1 1,1-1,-1 0,0 0,3-6,-5 9,1 1,-1-1,0 0,0 1,0-1,0 0,0 0,0 1,0-1,0 0,0 0,0 1,0-1,0 0,0 0,-1 1,1-1,0 0,-1 1,1-1,0 0,-1 1,1-1,-1 1,1-1,-1 1,1-1,-1 0,-24-7,-28 10,42 1,-1-1,1 2,0-1,-1 1,2 1,-1 0,-19 13,-66 56,54-39,38-32,0 1,0 0,0 0,0 0,1 0,0 1,0-1,0 1,1 0,-1 0,1 0,-2 7,3-10,1 0,0-1,0 1,0 0,0-1,0 1,0 0,0 0,0-1,1 1,-1 0,1-1,-1 1,1 0,-1-1,1 1,0-1,0 1,0-1,0 0,0 1,0-1,0 0,1 0,-1 1,0-1,1 0,-1 0,1-1,-1 1,1 0,-1 0,1-1,0 1,-1-1,1 1,0-1,-1 0,1 0,0 0,0 0,2 0,20 1,1 0,-1-2,46-8,-5 2,-60 6,0-1,1 1,-1-1,0 0,0 0,0 0,0-1,-1 0,9-6,-7 5,-1 0,0 1,1 0,0 0,0 0,0 1,9-3,-5 2,1 0,-1-1,1 0,-1-1,0 0,-1-1,1 1,-1-2,13-11,-7 4,-1 0,-1 0,0-1,17-26,-28 37,1-1,-1 1,0-1,-1 1,1-1,-1 0,0 0,0 1,0-1,-1 0,1 0,-1 0,-1 0,1 0,-1 0,1 1,-1-1,-1 0,1 0,-1 1,0-1,0 1,0-1,0 1,-1 0,0 0,0 0,0 0,0 1,-1-1,1 1,-1 0,-8-6,-28-27,33 28,-1 1,0 0,0 0,-1 1,-16-10,22 15,-1-1,0 1,0 0,-1 0,1 0,0 1,0-1,0 1,0 0,-1 0,1 1,0-1,0 1,0 0,0 0,0 0,0 1,-7 3,3-1,1 0,0 1,1 0,-1 0,1 1,0 0,0 0,1 0,-1 1,2 0,-1 0,1 0,0 1,0-1,-3 12,3-10,1 1,0 0,1 0,0 0,1 0,0 0,0 0,1 0,0 1,1-1,0 0,4 14,-4-22,0 0,0 0,0 0,1 0,-1 0,1 0,-1-1,1 1,0-1,-1 1,1-1,0 0,0 1,0-1,0 0,0 0,0-1,0 1,1 0,-1-1,0 1,0-1,1 0,-1 1,3-1,68-2,-56 0,-1 1,0-1,-1 0,1-1,-1-1,1 0,26-13,-38 16,0-1,0 0,0-1,0 1,-1-1,1 1,-1-1,0 0,0 0,0 0,0-1,0 1,-1-1,1 0,-1 1,0-1,0 0,-1 0,1-1,-1 1,0 0,0 0,0-1,-1 1,1 0,-1-1,0 1,0-1,-1-4,-8-70,7 57,0-1,-1 0,-2 1,0-1,-14-33,19 56,0-1,0 1,0 0,0 0,0 0,0 0,0 0,0 0,0 0,-1 0,1-1,0 1,0 0,0 0,0 0,0 0,0 0,0 0,0-1,0 1,0 0,0 0,0 0,0 0,0 0,0 0,0-1,0 1,0 0,0 0,0 0,0 0,0 0,0 0,1 0,-1-1,0 1,0 0,0 0,0 0,0 0,0 0,0 0,0 0,0 0,1 0,-1-1,0 1,0 0,0 0,0 0,0 0,0 0,1 0,-1 0,0 0,0 0,0 0,0 0,12 5,11 13,-19-9,0 0,0 0,-1 0,3 18,13 30,-16-50,0 1,0-1,0 1,-1 0,0-1,0 1,-1 0,0 0,0 0,-1 10,0-13,-1-1,1 0,-1 0,0 1,-1-1,1 0,-1 0,1 0,-1 0,0 0,-1 0,1-1,-1 1,0-1,1 0,-1 0,-1 0,1 0,0 0,-8 4,5-4,-1-1,0 0,0 0,0-1,-1 1,1-1,0-1,0 0,-1 0,-11-2,3 2,4-1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23.580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258 74,'-2'0,"-3"0,-3-3,-5 0,-4 1,-2-3,0-2,-1 0,-1-1,-1 1,3 2,-1 1,-1-1,3-1,0 0,2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26.79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1,'3'0,"-1"1,0 0,0 0,0 0,0 0,0 0,0 0,-1 0,1 1,0-1,-1 1,1-1,-1 1,3 2,23 32,-19-26,55 84,-56-84,-1 1,0 0,-1 0,0 0,3 14,8 19,-10-29,-5-11,1 1,-1-1,1 1,-1-1,2 0,-1 0,0 0,1 0,-1 0,1 0,5 4,-7-9,0 0,0 1,0-1,-1 0,1 1,0-1,0 0,0 0,-1 0,1 0,0 0,-1 0,1 0,-1 0,1 0,-1 0,1 0,-1 0,0 0,1-1,-1 1,0 0,0-1,6-30,-6 30,0-1,0 0,0 1,1-1,-1 1,1-1,0 1,0-1,-1 1,2 0,-1-1,0 1,0 0,1 0,-1 0,1 0,0 0,-1 0,1 0,0 0,0 1,0-1,1 1,-1 0,0-1,0 1,1 0,-1 0,1 0,-1 1,1-1,-1 1,1-1,4 1,-6-4,-10-3,-12-6,11 8,0 1,0 0,0 1,0 0,-1 1,1 0,-18-1,26 3,-1 0,0 1,1-1,-1 0,1 1,-1-1,0 1,1 0,0 0,-1 0,1 0,-1 0,1 1,0-1,0 1,0-1,0 1,0 0,0 0,1 0,-1 0,0 0,1 0,-1 1,1-1,0 0,0 1,0-1,0 1,0-1,1 1,-1-1,1 1,0-1,-1 6,-2 11,-2 1,0 0,-2-1,0 0,-1-1,-12 22,-7 15,27-54,0-1,0 1,0-1,-1 0,1 1,0-1,0 1,0-1,0 0,0 1,0-1,0 1,0-1,0 1,0-1,0 1,0-1,0 0,0 1,0-1,0 1,0-1,1 1,-1-1,0 0,0 1,0-1,1 0,-1 1,0-1,1 0,-1 1,0-1,1 0,-1 1,1-1,21 4,29-11,-48 6,3 0,0-1,-1 1,1-1,-1 0,1-1,-1 1,0-1,0 0,0 0,0-1,-1 1,1-1,-1 0,0 0,0-1,0 1,-1-1,0 0,0 0,0 0,0 0,-1-1,0 1,0-1,0 1,1-10,-2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26.315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232 41,'-70'-11,"50"6,-21-8,37 11,-1 0,0 1,1-1,-1 1,0 0,0 0,0 1,-5-1,7 1,1 1,0 0,0-1,-1 1,1 0,0 0,0 0,0 1,0-1,0 0,0 1,0-1,1 1,-1 0,0-1,1 1,-1 0,1 0,0 0,0 0,-2 4,2-4,-1-1,1 1,0 0,0 1,0-1,0 0,1 0,-1 0,0 0,1 1,0-1,-1 0,1 0,0 1,0-1,0 0,1 1,-1-1,0 0,1 0,0 1,1 2,0-2,-1-1,1 0,0 0,1 0,-1 0,0 0,1-1,-1 1,0-1,1 1,0-1,-1 0,1 0,0 0,3 0,12 3,1-2,-1 0,0-1,24-2,-40 1,15-1,-5 0,-1 1,0 0,22 3,-22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28.315"/>
    </inkml:context>
    <inkml:brush xml:id="br0">
      <inkml:brushProperty name="width" value="0.1" units="cm"/>
      <inkml:brushProperty name="height" value="0.2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1,'0'20,"-1"-8,1 0,0 0,1 0,1 0,4 21,-5-30,0-1,1 1,-1 0,0-1,1 1,0-1,-1 1,1-1,0 0,0 0,0 0,1 0,-1 0,0 0,1 0,-1-1,1 1,0-1,-1 0,1 0,0 0,0 0,0 0,0-1,-1 1,1-1,0 0,6 0,25 0,166-2,-178-2,-1 0,1-2,-1 0,0-1,-1-2,0 0,33-20,-36 19,0 0,1 1,0 1,1 0,0 2,0 0,0 1,1 1,32-3,-38 7,1 0,-1 2,19 3,-21-2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38.25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93 147,'7'-1,"-1"0,0 0,0-1,1 0,-1-1,-1 1,12-7,15-6,12-2,-1-2,53-32,-87 47,-1 0,1 1,0 0,1 0,-1 1,0 0,1 1,13-1,84 5,-47 0,29-2,134 20,-202-19,-16-2,0 1,0-1,1 1,-1 0,0 0,0 0,0 1,0 0,0 0,0 0,4 3,-9-4,0 0,0 0,0-1,-1 1,1 0,0-1,-1 1,1 0,0-1,-1 1,1-1,-1 1,1 0,-1-1,1 1,-1-1,0 1,1-1,-1 0,0 1,1-1,-1 0,0 1,1-1,-1 0,0 0,1 0,-1 0,0 1,0-1,-1 0,-31 10,31-10,-139 33,-64 18,-185 47,625-143,329-20,-522 62,-42 3,0 0,0 0,0 0,-1 0,1 0,0 0,0-1,0 1,0 0,0 0,0 0,0 0,0 0,0 0,0-1,0 1,0 0,0 0,-1 0,1 0,0 0,0-1,0 1,0 0,0 0,1 0,-1 0,0 0,0-1,0 1,0 0,0 0,0 0,0 0,0 0,0 0,0-1,0 1,0 0,0 0,1 0,-1 0,0 0,0 0,0 0,0 0,0 0,0-1,1 1,-1 0,0 0,0 0,0 0,0 0,0 0,0 0,1 0,-1 0,0 0,0 0,0 0,-21-10,-32-6,-160-27,-256-17,403 57,-1 3,-97 13,134-10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48.77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20,'0'-1,"0"0,1 0,-1 0,1 0,0 1,-1-1,1 0,0 0,-1 0,1 1,0-1,0 0,0 1,0-1,0 0,0 1,0-1,0 1,0 0,0-1,0 1,0 0,0 0,0 0,0-1,0 1,2 0,36-2,-35 2,20-1,0 1,0 1,0 1,0 2,0 0,-1 1,26 10,-25-6,7 1,45 24,-64-28,-1 2,0-1,0 2,0-1,-1 1,17 20,-17-19,1 1,0-1,1-1,0 0,1-1,-1 0,25 10,22 14,-36-16,-2 1,0 2,0 0,32 41,18 17,40 27,-101-93,-1 0,0 0,0 1,12 24,-13-22,1 0,0-1,18 21,-3-7,36 52,6 8,-58-78,-1 1,0 1,9 15,-14-22,0 0,0-1,-1 1,1 0,-1 0,0 0,0 0,0 0,-1 0,1 0,-1 1,0-1,-1 8,0-10,0-1,1 1,-2-1,1 1,0-1,0 1,0-1,-1 0,1 0,0 0,-1 1,1-1,-1 0,0-1,1 1,-1 0,0 0,1-1,-1 1,0-1,0 0,-2 1,-52 4,29-3,23-2,0 1,0 0,0 0,0 0,0 0,1 0,-1 1,0 0,1 0,-1 0,1 0,0 0,0 1,0-1,0 1,0 0,0 0,1 0,-1 1,1-1,-3 6,0 3,1 0,1 0,-1 1,2-1,-2 19,-10 43,7-54,1 0,1 1,1-1,0 1,0 34,4-43,1 0,1-1,-1 1,2-1,-1 1,2-1,0 0,0 0,1-1,0 1,11 15,-1-3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52.9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345 0,'-14'2,"0"0,0 1,1 1,-1 0,1 0,0 1,0 1,0 1,1-1,-21 16,-19 9,44-26,-3 1,1 0,-2-1,1 0,0 0,-1-1,0-1,0 0,-15 2,187-33,-64 20,154-22,-206 24,0 3,89 4,-53 0,-69 1,0 0,-1 0,1 1,-1 0,1 1,-1 0,0 1,-1 0,1 0,10 9,5 1,-7-5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2:55.03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1 138,'0'297,"2"-314,0-1,1 0,1 1,8-22,2-10,0-8,-3 17,-1-1,6-79,-15 101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3:04.79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0,'0'8,"0"-1,0 0,1 0,0 0,0 0,1-1,0 1,0 0,0 0,1-1,0 1,0-1,1 0,-1 0,2 0,-1-1,0 1,1-1,0 0,0-1,11 8,20 13,35 30,-38-27,40 24,62 27,-90-50,-29-18,1 0,0 0,1-2,0 0,0-1,1-1,28 7,-14-6,-1 2,1 0,34 19,-18-9,-27-12,0-2,46 8,-45-10,-1 0,1 2,21 8,-16-4,1-2,48 9,23 5,-16 2,2-4,111 12,-141-23,-1 3,86 31,6 1,-95-30,-30-7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3:16.75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62 475,'14'0,"0"0,1 0,-1-2,0 0,0 0,0-1,14-6,-9 3,-1 1,1 1,23-2,-24 4,0-1,0-1,33-11,47-16,-66 23,40-17,-63 20,0 0,-1-1,1 0,-1 0,-1-1,1 0,6-8,38-32,-19 24,-2-2,0-2,33-37,-54 55,1 0,0 1,1 0,23-12,19-13,-53 33,0 0,-1 0,1-1,-1 1,1 0,-1-1,1 1,-1-1,1 1,-1 0,1-1,-1 1,0-1,1 1,-1-1,0 1,1-1,-1 0,0 1,0-1,0 1,1-1,-1 0,0 1,0-2,-13-2,-23 7,-37 31,-5 1,-2-5,57-19,-1-2,-45 11,-44-3,-27 7,128-20,0 0,1 1,0 0,-21 13,-22 11,49-27,0 0,0 0,-1 0,2 1,-1-1,0 1,0 0,1 1,0-1,0 1,0 0,0 0,0 0,1 1,0-1,0 1,0-1,0 1,1 0,0 0,0 1,0-1,1 0,-1 1,1-1,1 1,-1 6,-2 11,0 0,-7 26,8-42,-1 0,1 0,-1 0,0-1,-1 1,0-1,0 0,0 0,-1 0,1 0,-7 4,-15 15,-30 22,65-51,-1 1,1 1,-1 0,1 0,0 1,0 0,16 0,-10 0,0 0,0-1,0 0,15-5,114-59,-105 46,0 1,59-18,-90 35,0 0,0 0,0 1,0 0,0 1,1-1,13 3,-19-2,0 1,0 0,1-1,-1 1,-1 0,1 0,0 1,0-1,0 1,-1-1,1 1,0 0,-1 0,0 0,1 0,-1 1,0-1,0 0,-1 1,1 0,0-1,1 5,-2-5,-1-1,1 0,-1 1,0-1,0 1,1-1,-1 0,0 1,0-1,0 1,-1-1,1 0,0 1,0-1,-1 0,1 1,-1-1,1 0,-1 1,0-1,1 0,-1 0,0 0,0 0,0 0,0 0,0 0,0 0,0 0,0 0,0 0,0 0,-1-1,1 1,0-1,0 1,-1-1,1 1,-1-1,1 0,0 1,-1-1,1 0,-2 0,-7 2,-1-1,0 0,0 0,-14-2,-35-7,34 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3:20.91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197 222,'-2'-3,"0"0,1 0,-1 1,0-1,0 0,-1 1,1-1,0 1,-1 0,0 0,1 0,-1 0,0 0,-4-1,-5-5,10 7,0-1,0 1,0 0,1-1,-1 1,0-1,1 0,-1 1,1-1,0 0,-1 0,1 0,0 0,0 0,0 0,1 0,-1 0,0-1,1 1,0 0,-1 0,1-1,0 1,0-4,1 4,0-1,1 1,-1 0,1 0,-1 0,1 0,-1 0,1 0,0 0,0 1,0-1,0 0,0 1,1 0,-1-1,0 1,1 0,-1 0,1 1,-1-1,4 0,13-5,-13 5,0 0,0 0,-1-1,1 0,0 0,-1-1,0 1,1-1,-1-1,0 1,0-1,-1 1,1-1,-1-1,0 1,4-6,-7 8,1 0,0 0,-1-1,1 1,0 0,0 1,0-1,0 0,1 1,-1-1,0 1,1-1,-1 1,1 0,-1 0,1 0,0 1,-1-1,1 1,0-1,0 1,-1 0,1 0,0 0,0 0,-1 1,1-1,0 1,3 1,-4-1,1 0,-1 1,0-1,0 1,0 0,0 0,0 0,0 0,0 0,0 0,-1 1,1-1,-1 0,0 1,0-1,0 1,0 0,0-1,0 1,-1 0,1-1,-1 1,0 0,0 0,0-1,0 1,0 0,0 0,-2 2,1-1,0-1,0 0,0 0,0 0,-1-1,1 1,-1 0,0 0,0-1,0 1,0-1,0 0,-1 1,1-1,-1 0,0-1,1 1,-1 0,0-1,0 1,0-1,0 0,0 0,0 0,0 0,0-1,-7 1,-10 1,-1 0,1-2,-27-2,24 1,17 1,0 0,0 1,0 0,0 0,0 0,0 0,1 1,-1 0,0 0,1 1,0 0,-1 0,1 0,0 0,0 1,1 0,-1 0,1 0,0 0,0 1,-4 6,-11 9,3-5,13-13,0 0,1 1,-1-1,1 1,-1 0,1-1,0 1,0 0,-2 5,4-6,0-1,0 1,0 0,0 0,0 0,0-1,0 1,1 0,-1 0,0-1,1 1,0 0,-1 0,1-1,0 1,0-1,0 1,0-1,0 1,0-1,1 0,-1 1,2 0,17 18,-14-15,-1 0,0 0,0 0,-1 1,1 0,-1 0,0 0,5 13,-7-15,-1 0,1 0,0 0,0 0,0-1,0 1,0-1,1 1,0-1,0 0,0 0,0 0,0 0,0-1,1 1,0-1,-1 0,1 0,0 0,0-1,0 1,0-1,0 0,7 1,12 5,-6 1,0 0,0 1,-1 1,0 0,25 22,-24-18,1-1,0-1,0-1,22 10,46 10,-59-23,-1 2,0 0,-1 2,36 21,131 80,-164-98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3:21.575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1,'3'0,"7"0,5 0,6 3,8 7,5 4,0 4,0 1,-2 1,2 2,-5-2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3:18.3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81 590,'-1'9,"-1"1,1 0,-2-1,0 1,0-1,0 0,-1 1,0-2,-1 1,0 0,-1-1,0 0,-9 10,6-4,0 1,7-31,5 6,0 0,1 1,0-1,0 1,1 0,0 0,0 1,1 0,9-10,18-31,-28 41,-1 1,2-1,-1 0,1 1,0 0,1 1,-1-1,1 1,1 1,-1-1,1 1,0 1,0-1,0 1,1 1,-1-1,13-2,-16 5,-1 0,1-1,-1 0,1 0,-1 0,1 0,-1-1,0 1,0-1,0 0,0 0,-1-1,5-5,2-3,-1-2,14-25,-17 27,1 0,0 1,0 0,19-20,-1 7,-1-2,-1 0,23-36,-38 52,2 0,-1 1,1-1,0 2,1-1,0 2,16-10,11-7,11 4,-43 18,-1 1,0 0,1-1,-1 0,0 0,0-1,-1 0,1 1,0-2,-1 1,7-6,-11 8,0 1,0 0,0 0,1 0,-1 0,0 0,0 0,0 0,0-1,0 1,0 0,0 0,0 0,0 0,0 0,0 0,0-1,0 1,0 0,0 0,0 0,0 0,0 0,0-1,0 1,0 0,0 0,0 0,0 0,0 0,0-1,0 1,0 0,0 0,0 0,-1 0,1 0,0 0,0 0,0-1,0 1,0 0,0 0,0 0,-1 0,1 0,0 0,0 0,0 0,0 0,0 0,-1 0,1 0,0 0,-13 0,-13 7,-8 9,16-9,0 1,0 1,1 1,0 0,0 1,1 1,1 1,-21 21,29-26,-1 0,1-1,-2 1,1-2,-14 10,13-11,0 2,0 0,1 0,-1 0,-12 16,-93 126,94-121,15-23,1 1,-1-1,1 1,1 0,-1 0,1 1,-4 12,0 4,3-10,14-33,1-4,1 0,2 2,0-1,1 2,2 0,0 1,33-30,-2 3,2 2,79-55,-86 66,-41 33,-1 0,1 0,-1-1,1 1,-1-1,0 1,0-1,0 0,0 1,0-1,0 0,0 0,0 0,-1 0,1 0,-1 0,1 0,-1 0,0 0,0 0,0 0,0 0,0 0,0-2,-1 3,0 1,0-1,0 0,0 0,0 1,0-1,0 1,0-1,0 0,0 1,0 0,0-1,0 1,-1 0,1 0,0-1,0 1,0 0,0 0,-1 0,1 0,0 1,0-1,0 0,0 0,0 1,-1-1,1 1,0-1,0 1,-2 1,3-2,-18 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3:49.73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287 202,'10'1,"0"0,0 1,0 0,0 0,0 1,0 0,-1 1,0 0,0 0,0 1,0 1,0-1,-1 1,9 9,14 14,-2 1,31 41,-6-8,137 144,-183-198,18 19,47 39,-67-62,0 0,1-1,-1 1,1-1,0 0,0-1,0 0,1 0,-1 0,1-1,0 0,-1-1,1 0,10 1,-16-2,-1 0,0 0,0 0,0 0,0 0,0 0,0 0,1 0,-1 0,0-1,0 1,0 0,0-1,0 1,0-1,0 1,0-1,0 1,0-1,0 0,0 1,-1-1,1 0,0 0,0 0,-1 0,1 0,0 1,-1-1,1 0,-1-1,1 1,-1 0,0 0,1 0,-1 0,0 0,0 0,0 0,0 0,0-1,0 1,0 0,0 0,0 0,-1 0,1 0,0 0,-1 0,1 0,-1 0,1 0,-1 0,1 0,-1 0,-1-1,-4-9,-1 1,-1 0,-15-18,18 23,-18-23,2-1,1-1,1-1,2 0,-17-43,-3 13,-3-5,37 58,-2 0,0 0,0 0,0 1,-1-1,0 1,0 1,0-1,-15-10,-3 1,-47-24,53 31,0 0,1-1,0-1,1-1,0 0,-16-17,24 19,-1 1,-1 0,1 1,-2 0,1 0,-1 1,0 0,0 1,-1 1,1 0,-1 0,-1 1,1 1,0 0,-1 0,0 1,0 1,1 0,-20 2,0-3,-53-8,8 0,75 9,0 1,0 0,0-1,-1 1,1 0,0 0,0 0,0 0,0 1,-1-1,1 0,0 1,0 0,0-1,0 1,0 0,0 0,0 0,1 0,-1 1,0-1,0 0,-2 3,4-1,-1-1,0 0,1 0,0 0,-1 0,1 0,0 1,0-1,0 0,1 0,-1 0,0 1,1-1,-1 0,1 0,0 0,0 0,1 3,6 9,0-1,0 0,1 0,1-1,12 13,56 58,-36-36,53 45,-20-20,15 12,-9-14,-51-42,1-2,61 40,-66-43,-26-13,-18-9,11-2,0-1,1 0,-1-1,0 0,1 0,-9-6,12 8,1-1,0 1,-1-1,1 1,0-1,0 0,0 0,0 0,0 0,1 0,-1 0,1-1,-1 1,1-1,0 1,0-1,0 1,0-1,1 1,-2-5,3 6,-1 0,1-1,-1 1,1 0,-1 0,1-1,0 1,-1 0,1 0,0 0,0 0,0 0,0 0,0 0,0 1,0-1,0 0,0 0,0 1,1-1,-1 1,0-1,0 1,1-1,-1 1,0 0,1 0,-1 0,0 0,3 0,49-1,-44 1,7 2,0 0,0 1,0 0,0 2,-1 0,17 8,-22-10,10 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4:00.65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304 20,'0'2,"0"-1,1 1,-1 0,1 0,0-1,0 1,0 0,0-1,0 1,0-1,0 1,0-1,0 1,1-1,-1 0,0 0,1 0,2 2,37 21,-20-12,7 9,44 43,4 4,-66-59,0 1,-1 0,0 1,0 0,13 24,-12-20,0 0,21 24,-25-35,0 1,1-1,-1-1,1 1,0-1,0 0,0-1,0 0,0 0,1 0,-1-1,14 1,43 12,-63-13,0-1,1 1,-1 0,1 0,-1-1,1 1,0-1,-1 1,1-1,-1 0,1 0,0 0,-1 1,1-2,0 1,-1 0,1 0,-1 0,3-1,-4 0,0 0,0 0,0 0,1 1,-1-1,0 0,0 0,0 0,-1 0,1 0,0 1,0-1,0 0,0 0,-1 0,1 1,0-1,-1 0,1 0,-1 1,1-1,-1 0,1 1,-2-2,-3-5,-1 0,1 1,-1 0,-1 0,1 0,-9-6,5 6,0 0,1-1,1 0,-1-1,1 0,0 0,1-1,0 0,-11-18,1-3,2 0,-11-33,22 54,-1 0,0 0,0 0,-1 1,-1 0,1 0,-13-10,-57-46,56 49,70 56,-59-49,0 0,-1 1,0 0,-16-8,70 83,-24-37,11 19,61 74,-80-110,1-1,0 0,1-1,1 0,0-1,0-1,1 0,0-1,26 10,-39-18,0 0,0 0,0 0,-1 1,1 0,0-1,-1 1,1 0,-1 0,0 0,1 0,-1 1,0-1,0 1,-1-1,1 1,0 0,-1-1,0 1,1 0,-1 0,0 0,-1 0,1 0,0 0,-1 0,0 1,0-1,0 0,0 0,0 0,-1 0,1 0,-1 0,0 0,0 0,0 0,0 0,0 0,-1 0,1 0,-1-1,0 1,0-1,0 1,0-1,0 0,-1 0,1 0,-1 0,1 0,-1 0,1-1,-6 2,-2 2,0-2,0 1,0-2,-1 1,0-1,-15 1,18-3,0 0,0 1,0 0,0 1,0 0,0 0,1 1,-1-1,1 2,-1-1,1 1,0 0,-7 6,1 1,-1 0,-1-2,0 0,0 0,-23 8,-44 26,-4 16,-141 123,219-174,0 1,0 1,1-1,0 1,1 0,0 1,-7 15,11-20,-1 1,1-1,0 1,0 0,1 0,0-1,0 1,1 0,0 0,0 0,1 0,-1 0,1 0,3 8,-3-13,0 0,-1 0,1-1,0 1,0 0,1-1,-1 1,0-1,0 1,1-1,-1 0,1 1,-1-1,1 0,0 0,-1 0,1 0,0-1,0 1,0 0,-1-1,1 1,0-1,0 1,0-1,0 0,0 0,0 0,0 0,0 0,0-1,0 1,0-1,-1 1,4-2,0 1,0-1,0 0,0 0,0 0,0-1,0 0,-1 0,1 0,-1 0,0-1,6-5,14-20,1 1,1 1,1 1,2 1,0 2,43-25,-61 40,-1 0,0 0,-1-1,1 0,10-15,-13 14,1 1,0 0,1 1,0 0,0 0,18-11,-21 16,9-4,-1-1,0-1,19-15,-45 51,-14 17,12-25,8-10,0 0,-1 0,0-1,0 0,-1 0,-16 12,10-8,0 1,1 1,0 0,1 0,0 1,2 1,0 0,-15 31,23-42,0-1,1 0,0 1,0-1,0 1,0 0,0-1,1 1,0 0,0-1,0 1,1 0,0-1,2 9,-3-11,1 0,0 0,0 0,1 0,-1 0,0 0,1-1,-1 1,1 0,-1-1,1 1,0-1,-1 0,1 1,0-1,0 0,0 0,0 0,0-1,0 1,1 0,-1-1,0 1,0-1,0 0,1 0,-1 0,0 0,0 0,1 0,-1 0,3-2,-2 1,1 0,-1 0,0-1,0 1,0-1,0 0,0 0,0 0,0 0,-1-1,1 1,-1-1,0 0,0 1,0-1,0 0,0 0,2-5,25-65,-27 65,12-27,1 1,2 1,1 1,1 0,42-51,-19 40,-36 39,0-1,0 0,-1 0,0-1,0 0,0 0,-1 0,0 0,0-1,0 1,-1-1,0 0,0 0,-1-1,0 1,1-8,-1 8,0-1,0 1,1-1,0 1,0 0,1 0,0 0,0 1,7-9,10-16,26-31,-39 54,0-1,-1 0,0 0,-1 0,0-1,0 0,-1 0,5-15,-9 24,-1 0,0 0,0 0,0 0,0 0,0 0,0 0,-1 0,1 1,0-1,0 0,-1 0,1 0,0 0,-1 0,1 0,-1 1,1-1,-1 0,0 0,1 1,-1-1,0 0,1 1,-1-1,0 1,0-1,1 1,-1-1,0 1,0-1,0 1,0 0,0 0,0-1,0 1,0 0,0 0,-50-6,27 4,19 0,1 1,0-1,-1 0,1-1,0 1,0-1,0 0,1 0,-1 0,1 0,-1 0,1-1,-4-5,-34-61,16 27,21 37,0 0,0 0,-1 1,0 0,0 0,0 0,-1 1,1 0,-1 0,0 0,0 1,-1 0,-7-3,11 5,0 0,0 1,0-1,1 1,-1 0,0-1,0 1,0 1,0-1,0 0,0 1,1 0,-1-1,0 1,0 0,1 0,-1 1,0-1,1 1,0-1,-1 1,1 0,0 0,0 0,0 0,0 0,0 0,0 0,0 1,1-1,0 1,-1-1,1 1,-2 5,0 2,0 1,0 0,1-1,0 1,1 0,0 0,2 19,-1-19,0 0,0 0,-1-1,0 1,-1 0,0 0,-1-1,-4 12,-6 7,2-3,-1 0,-1-2,-1 1,-1-2,-25 31,-105 123,89-105,42-57,-1-1,0 0,-1-1,-1-1,-20 12,18-12,0 1,0 1,-26 26,40-34,0 0,0 0,1 1,-1-1,2 1,-1 0,1 0,0 0,0 0,1 1,0-1,0 1,1 0,-1 14,1-13,1 1,0-1,1 0,0 1,0-1,1 0,3 9,-4-14,1-1,-1 0,1 1,0-1,0 0,0 0,1 0,-1-1,1 1,-1-1,1 1,0-1,0 0,0 0,0 0,1 0,-1-1,0 1,1-1,-1 0,4 1,5 1,-1 0,1 0,0-2,-1 1,19-1,-23-2,0 0,0 0,0-1,0 0,-1 0,1-1,0 0,-1 0,0 0,9-7,17-10,-19 12,1-1,-1 0,14-13,-23 19,-1-1,0 0,1 0,-1 0,-1 0,1-1,-1 1,1-1,-1 1,-1-1,1 0,0 0,-1 0,1-5,-1-1,1 0,0 0,1 0,1 0,0 1,0 0,1 0,0 0,0 0,1 1,11-13,1 3,0 1,1 1,40-28,101-67,-150 105,0 0,0-1,-1-1,0 1,0-1,-1-1,9-12,44-81,-28 43,-13 22,12-21,-30 55,0 1,1-1,-1 1,1 0,0 0,0 0,0 0,0 0,1 1,-1 0,8-4,-11 5,1 1,0 0,-1 0,1 0,0-1,0 1,-1 0,1 0,0 0,-1 0,1 0,0 0,0 0,-1 0,1 1,0-1,-1 0,1 0,0 0,-1 1,1-1,0 0,-1 1,1-1,-1 1,1-1,0 1,-1-1,1 1,0 0,8 25,-10 31,-4-40,-1 0,0 0,-1-1,-1 0,0 0,-2-1,0 0,0-1,-16 17,11-12,-32 34,33-39,1 1,0 1,-11 17,14-19,0 0,-2 0,-21 20,-11 13,32-32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4:09.721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341 197,'-7'0,"1"1,0 0,-1 0,1 0,0 1,-1 0,1 0,0 1,0 0,1 0,-1 0,1 1,-1-1,1 1,0 0,1 1,-1 0,1-1,-1 1,-5 10,-4 8,1 1,0 0,-13 42,21-55,-10 33,-19 81,31-99,1 0,0 1,4 33,-1-39,1-27,1-1,-1 1,2 0,-1 0,8-11,6-11,21-55,10-21,71-95,-90 142,24-69,-52 123,-1 1,1-1,0 1,-1-1,0 1,1-1,-1 0,0 1,0-1,-1 0,1 1,0-1,-1 0,0 1,1-1,-1 1,0-1,0 1,-1 0,1-1,0 1,-1 0,0 0,1 0,-1 0,0 0,0 0,0 0,0 1,0-1,-1 1,1 0,0-1,-1 1,-3-1,-3-2,-1 0,0 1,0 1,0 0,-1 0,1 1,-19-1,18 2,0 0,-1 1,1 0,0 1,-20 5,27-5,0 0,0 0,0 1,0-1,1 1,-1 0,1-1,0 2,0-1,0 0,0 1,0-1,1 1,-1 0,1 0,0 0,-2 7,-43 90,29-66,2 1,0 1,-18 74,29-75,3 0,0 0,6 47,-2 3,-2-85,-1 28,2 1,0-1,2 0,1 1,11 37,-1-17,-9-29,1-2,0 1,17 33,-20-47,1 0,-1-1,1 0,0 0,0 0,1-1,-1 1,1-1,0 0,0 0,1-1,-1 0,1 1,0-2,-1 1,12 3,-15-6,0 1,0-1,0 0,0 1,0-1,0 0,0 0,0 0,0-1,0 1,-1 0,1-1,0 1,0-1,0 1,0-1,0 0,-1 0,1 0,0 0,1-2,0 0,0 1,0-1,-1-1,1 1,-1 0,0-1,0 1,0-1,-1 0,2-3,0-1,-1-1,0 1,0 0,-1 0,0-1,0 1,-1-1,0 1,-3-14,-11-30,9 37,0-1,1 0,1 0,1 0,-1-18,2 16,1-1,0 1,2-1,0 1,1 0,1-1,1 1,0 1,1-1,1 1,1 0,0 0,1 1,15-20,56-84,2-4,-56 91,-1-1,-2-1,21-41,-38 52,-6 24,-1 0,1 0,-1-1,1 1,0 0,-1 0,1 0,-1 0,1 0,0 0,-1 0,1 0,-1 0,1 0,0 0,-1 1,1-1,-1 0,1 0,0 0,-1 0,1 0,0 1,-1-1,1 0,0 0,-1 1,1-1,0 0,0 1,-1-1,-34 37,-167 252,175-253,3 2,1 0,-25 58,41-73,1 1,1 0,1 1,1-1,0 49,-1 2,4-72,0 0,-1 1,0-1,1 0,-1 0,0 0,-1 0,1 0,-1 0,1 0,-1 0,0 0,0-1,0 1,0-1,-1 1,-4 3,-2 3,8-9,1 1,0 0,-1-1,1 1,0 0,-1-1,1 1,0 0,0 0,-1-1,1 1,0 0,0 0,0-1,0 1,0 0,0 0,0 0,1-1,-1 1,0 0,0 0,0-1,1 1,-1 0,1-1,-1 1,0 0,1-1,-1 1,1-1,-1 1,1 0,-1-1,2 1,28 25,-14-13,4 13,-15-19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4:17.53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160 119,'-1'0,"0"1,0-1,1 0,-1 1,0-1,0 1,1-1,-1 1,0-1,1 1,-1-1,0 1,1 0,-1-1,1 1,-1 0,1 0,-1-1,1 1,0 0,-1 0,1 0,0 0,0-1,-1 1,1 0,0 0,0 0,0 0,0 0,0 0,0-1,0 1,1 0,-1 1,5 38,-4-35,4 10,1 0,0 0,1 0,0-1,1 0,1 0,0-1,19 21,-5-4,46 47,-49-56,0 0,26 39,-33-43,0-1,1 0,0-1,2-1,-1 0,27 17,0 1,-39-29,1 1,-1 0,1 0,-1 0,-1 0,1 0,0 0,-1 1,0 0,0-1,2 10,-10-38,-4-47,6 38,-13-54,8 59,-1 0,-1 1,-2 0,-1 0,0 2,-23-29,18 28,-2 2,-43-40,43 41,1 0,2-1,0-1,-17-31,-7-10,199 255,-139-169,26 27,-25-28,-1 0,-1 1,-1 0,-1 2,13 23,72 121,-6-11,-83-131,-1 1,-2 1,0 0,-2 0,6 45,-1-6,-7-48,-2-11,-1 1,1 0,-1 0,0 0,0 13,-1-19,0 0,-1 0,1 0,0 0,0-1,0 1,-1 0,1 0,0 0,-1-1,1 1,-1 0,1-1,-1 1,1 0,-1-1,0 1,1 0,-1-1,0 1,-1 0,1-1,-1 1,0-1,1 0,-1 0,0 1,0-1,1 0,-1-1,0 1,0 0,1 0,-1-1,0 1,1-1,-3-1,-1 0,0 0,1-1,-1 0,0-1,1 1,0 0,0-1,0 0,0 0,-6-9,-30-53,29 47,-124-217,129 224,0 0,-1 0,-1 0,0 1,0 0,-1 1,-1 0,0 0,0 1,0 1,-1-1,-19-9,29 17,0 1,0-1,0 1,0-1,1 1,-1 0,0-1,0 1,0 0,0 0,0 0,0 0,0 0,0 0,0 0,0 0,0 0,0 1,0-1,0 0,1 0,-1 1,0-1,0 1,0-1,0 1,1-1,-1 1,0-1,-1 2,1 0,0 0,0 1,0-1,0 0,0 1,0-1,1 0,-1 1,1-1,-1 1,1 3,0 8,1-1,0 1,4 17,71 224,-51-179,-14-49,0-1,2 0,17 24,-19-34,-1 1,-1 0,0 0,-1 1,-1 0,-1 1,0-1,4 33,-2-25,-8-26,1 1,-1-1,0 0,1 0,-1 0,0 1,1-1,-1 0,1 0,-1 0,0 0,1 0,-1 1,1-1,-1 0,1 0,-1 0,0 0,1 0,-1-1,1 1,-1 0,1 0,-1 0,0 0,1 0,-1 0,1-1,-1 1,0 0,1 0,-1-1,6-4,-1 0,0 0,0-1,-1 1,5-8,-7 10,57-73,-38 52,-2 0,0-2,-2 0,-1-1,21-47,-37 72,1 1,-1-1,0 1,1 0,-1-1,0 1,1 0,0-1,-1 1,1 0,0 0,0-1,-1 1,1 0,0 0,0 0,0 0,1 0,-1 0,0 0,0 1,0-1,1 0,-1 1,0-1,1 1,-1-1,2 1,-1 0,0 1,0 0,0 0,0 0,-1 0,1 0,0 0,0 1,-1-1,1 1,-1-1,0 1,1 0,-1-1,0 1,2 3,6 12,0 1,13 36,-18-35,0-2,-5-29,-15-86,-5 0,-38-108,57 201,-1 0,0 0,0 0,-1 0,1 1,-1-1,0 1,0 0,-5-3,4 2,0 0,0 0,0 0,1 0,0-1,-5-8,-2-11,1 0,-7-32,9 30,0 0,-13-26,-4-8,-12-23,33 78,0 0,0 0,0 0,0 1,-1 0,0 0,0 0,-1 0,1 1,-10-6,-8-3,-23-13,-1 2,-54-20,84 38,0 1,-1 1,1 1,-1 0,0 1,1 1,-1 1,0 0,0 1,-19 4,-94 7,130-12,-1 0,1 0,0 0,-1 0,1 0,0 0,0 1,-1-1,1 0,0 0,0 1,-1-1,1 1,0-1,0 1,0 0,0 0,0-1,0 1,0 0,0 0,0 0,0 0,0 0,1 0,-1 0,0 0,1 0,-1 0,0 0,1 1,0-1,-1 0,1 0,0 1,0-1,-1 0,1 1,0-1,0 0,0 0,1 1,-1-1,0 0,0 0,1 1,-1-1,1 0,-1 0,1 0,-1 1,1-1,0 0,1 1,5 11,2 0,-1-1,19 19,-19-22,20 28,27 46,-38-54,2-1,1 0,1-2,25 25,22 13,-3 4,79 105,-126-145,-1 1,14 34,16 26,-40-77,-1 1,0-1,-1 1,0 0,-1 0,0 0,-1 0,-1 1,2 23,-3-29,0-1,1 1,0-1,0 0,1 0,0 1,0-2,1 1,8 11,-11-16,0-1,0 1,0-1,0 0,0 1,0-1,0 0,1 0,-1 0,0 0,1 0,-1 0,1 0,0-1,-1 1,1 0,-1-1,1 1,0-1,-1 0,1 1,0-1,0 0,-1 0,1 0,0 0,0-1,-1 1,1 0,0-1,-1 1,1-1,-1 1,1-1,0 0,-1 0,1 0,-1 0,0 0,1 0,-1 0,0 0,0-1,0 1,1 0,-1-1,-1 1,2-3,30-43,-26 37,0 0,0 1,1 0,10-11,-13 16,0 1,0 0,0 0,1 1,-1-1,0 1,1 0,0 0,0 1,-1-1,1 1,0 0,8-1,-8 2,53-4,-55 4,-1 0,1 0,0 0,0 0,-1 1,1-1,0 1,-1-1,1 1,0 0,-1 0,1 0,-1 1,0-1,1 1,2 2,-4-3,-1 0,0 0,1 0,-1 0,0 0,0 0,0 0,0 0,1 0,-2 0,1 1,0-1,0 0,0 0,0 0,-1 0,1 0,0 0,-1 0,1 0,-1 0,0 0,1 0,-1 0,1 0,-1-1,0 1,0 0,0 0,1-1,-1 1,0 0,0-1,0 1,0-1,-2 1,-36 18,25-16,0 0,0-2,0 0,0 0,-17-2,15 0,0 1,-1 1,-18 3,20-1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0:17.7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5:52.22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1151 413,'0'0,"-1"-1,1 0,-1 0,0 1,1-1,-1 0,0 0,1 1,-1-1,0 1,1-1,-1 1,0-1,0 1,0-1,0 1,0 0,1-1,-1 1,0 0,0 0,0 0,0 0,-1 0,-28-4,28 4,-27 0,1 2,-1 1,1 1,-49 13,11-2,9-3,1 2,1 3,0 1,-64 33,-95 79,194-120,5-3,1 0,0 1,1 0,-1 1,-19 18,31-25,0 1,0-1,0 0,0 1,1 0,-1-1,1 1,-1 0,1 0,0-1,0 1,0 0,1 0,-1 0,1 0,-1 0,1 1,0-1,0 0,1 0,-1 0,1 0,-1 0,1 0,0 0,0 0,0 0,0-1,1 1,-1 0,1-1,0 1,0-1,0 1,3 2,2 3,0 0,1-1,0 0,0 0,0-1,1 0,0-1,0 0,0 0,1-1,-1 0,1-1,0 0,0 0,1-1,-1-1,0 1,1-2,-1 1,1-2,-1 1,1-1,-1-1,0 0,0 0,0-1,11-5,67-34,85-55,-38 20,3-4,188-148,-315 221,-1 0,0-1,-1 0,0 0,0-1,-1 0,0-1,-1 0,9-17,-14 23,0 0,0-1,0 1,-1-1,0 1,0-1,-1 0,1 1,-1-1,0 0,-1 1,0-1,0 0,0 1,0-1,-1 1,0 0,0-1,0 1,-1 0,1 0,-1 0,-7-8,0 4,0 0,-1 0,1 1,-1 1,-1 0,0 1,0 0,0 0,-15-3,3-1,-9-3,-2 1,1 2,-1 1,-1 2,0 1,1 2,-1 2,-1 1,1 2,0 1,0 2,-51 12,-82 21,-187 66,339-97,0 1,0 0,-22 13,34-17,1 0,0 0,0 0,1 1,-1-1,1 1,-1 0,1 0,0 0,1 0,-1 0,1 1,-1-1,1 1,1 0,-3 8,-12 54,5-28,-5 48,15-76,0-1,0 1,1 0,1-1,0 1,0 0,1-1,0 0,6 15,1-10,1-4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5:58.39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1480 848,'-1'1,"1"1,0 0,-1-1,1 1,-1-1,1 1,-1-1,0 1,1-1,-1 0,0 1,0-1,0 0,0 0,0 0,0 1,-1-1,1 0,0 0,-1-1,1 1,0 0,-1 0,1-1,-1 1,1-1,-1 1,1-1,-1 1,-2-1,-60 6,38-5,-74 10,1 4,0 5,1 4,-140 54,214-68,1-2,0 2,1 1,1 1,-33 23,31-19,0-1,-1-1,-1-2,0 0,-36 11,31-12,-1 1,2 2,-35 21,5 0,49-31,0 1,-1 1,2 0,-1 0,1 1,0 0,0 1,1 0,0 0,0 0,1 1,0 1,-5 9,6-6,0 1,2-1,-1 1,2 0,0 0,0 1,1-1,1 0,1 27,1-33,0 0,0 0,1 0,0 0,0 0,1 0,0 0,0-1,1 1,0-1,0 0,1 0,-1 0,2-1,-1 0,1 0,0 0,9 7,52 36,89 60,-139-101,-1-1,1-1,1 0,-1-1,32 4,9 4,7 4,1-3,0-3,1-3,0-2,0-4,0-2,89-13,-76 3,-27 4,0-2,0-2,-1-2,61-24,-106 33,-1-1,0 0,0 0,0-1,0 0,-1 0,0-1,0 1,0-1,0 0,-1 0,0 0,-1-1,1 0,2-8,3-9,-1-1,-1 0,4-27,-10 49,0-1,0 0,-1 1,0-1,1 0,-1 1,0-1,-1 0,1 1,-1-1,0 0,0 1,0-1,0 1,0-1,-1 1,0 0,1-1,-1 1,0 0,-1 0,1 1,-4-5,-1 2,-1 0,0 1,0 0,0 0,0 0,-1 1,1 0,-16-2,-34-9,-1-2,-1 2,-1 3,0 3,-91-1,-152 36,123-8,173-18,-12 0,0 1,0 1,0 1,-36 11,53-13,-1-1,0 1,0 0,0 0,1 0,-1 1,1-1,0 1,-1-1,1 1,1 0,-1 1,0-1,1 0,-1 1,1 0,0-1,0 1,1 0,-1 0,1 0,0 0,0 0,0 0,0 0,1 0,0 1,0-1,0 6,0-5,1 11,0 1,1 0,1 0,8 26,-9-38,1 0,-1 1,1-1,0 0,1-1,-1 1,1 0,0-1,0 0,0 0,0 0,1-1,0 1,0-1,0 0,0 0,6 2,22 5,0 0,0-2,1-2,0-1,51 1,-54-4,19 1,-1-2,1-3,0-1,-1-3,0-2,91-28,-111 27,0-2,0-1,-2-1,1-1,-2-2,0 0,-1-2,-1-1,0-1,-1-1,-2 0,27-35,-24 18,-2 0,-2-1,-2-1,-1-1,-2 0,-2-1,14-81,-10 60,-12 46,0 0,-1 0,-1 0,2-25,-4 22,1 1,1 0,0 0,2 1,11-31,45-88,-28 70,-19 39,0 0,3 1,0 1,34-39,-12 14,-31 39,1 0,0 0,1 1,0 0,1 0,0 1,18-12,108-71,-42 26,-79 55,1 1,0 1,0 1,1 1,0 0,0 1,1 1,0 1,0 1,25-3,76-6,209-51,-276 52,36-3,0 5,0 3,93 5,-176 3,0 0,-1 0,1 0,-1 0,1 1,-1 0,0 0,0 0,1 1,-2 0,1 0,0 0,-1 1,1-1,-1 1,0 0,0 0,0 1,-1-1,0 1,0 0,3 5,3 6,-1 0,-1 0,-1 1,0 0,6 35,-10-43,0 1,-1-1,-1 1,0 0,0-1,-1 1,0 0,0-1,-1 1,-1-1,1 0,-1 0,-1 1,0-2,-8 14,6-13,-1 1,-1-1,0-1,0 1,-1-1,0-1,0 0,-1 0,0-1,0 0,-1 0,-15 5,-66 24,-68 29,66-28,69-28,1 1,-1 1,2 1,-44 28,43-24,0 0,-1-2,-1-1,0-1,0-1,-1-1,-52 10,8-8,-137 4,155-14,-1-2,-55-8,90 6,1 0,-1-2,1 0,0-1,1-1,-1 0,1-2,1 0,-23-15,25 13,2 3,1 0,0-1,0-1,-16-19,25 27,1 0,-1 0,1 1,0-1,0 0,0 0,0 0,0-1,0 1,1 0,-1 0,1 0,-1 0,1-1,0 1,0 0,0 0,0-1,0 1,1 0,-1 0,1-1,-1 1,1 0,0 0,0 0,0 0,0 0,0 0,0 0,0 0,1 1,-1-1,1 0,0 1,3-4,9-6,2 0,-1 1,1 1,1 0,0 1,0 1,21-6,13-1,64-10,-63 15,1 2,60-1,-105 12,-22 2,-32 6,-241 44,-99 24,378-79,1 1,-1 0,0 0,0 0,1 1,-1 0,1 1,0 0,0 0,1 1,-1-1,1 1,0 1,0-1,0 1,1 0,-9 13,6-9,0 1,-1-1,0-1,-1 1,0-2,-1 1,0-2,0 1,-20 9,-16 11,32-20,-1-1,0 0,0-1,0-1,-1-1,0 0,1-1,-2-1,1-1,-27 0,16-1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05.85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2085 127,'-111'-2,"-116"4,163 5,-97 4,140-12,1 1,-1 1,1 1,-1 0,1 2,0 0,0 1,0 1,1 1,0 1,-24 13,-176 100,92-47,58-39,46-22,-2-1,-34 13,-4-5,-1-2,-1-3,0-3,-1-3,0-3,0-2,-1-4,-90-10,153 9,0 1,1 0,0 0,-1-1,1 1,0-1,0 0,0 0,0 0,0-1,0 1,0-1,0 1,0-1,0 0,-3-3,6 5,0 0,0 0,0 0,1 0,-1 0,0 0,0 0,0 0,0 0,0 0,0 0,0 0,0-1,0 1,0 0,0 0,0 0,0 0,0 0,0 0,0 0,0 0,0 0,0 0,0 0,0 0,0 0,0 0,0 0,0-1,0 1,0 0,0 0,0 0,0 0,0 0,0 0,0 0,11 7,14 13,20 20,8 4,-3 3,-2 1,59 77,4 16,-89-114,-15-17,-1 0,1 0,6 17,-9-17,1 0,1-1,-1 0,14 17,29 24,84 71,-106-100,1-2,1 0,1-2,0-2,47 19,-40-24,0-1,1-2,58 4,56 11,71 35,-191-50,0-1,0-2,0 0,56-3,5 2,-69-1,-1 2,28 7,-29-5,1-2,31 3,54 2,76 1,-167-10,-7 0,0 1,0-1,-1-1,1 0,0 0,0 0,-1-1,1-1,-1 1,0-1,1-1,-2 0,9-4,48-31,-37 25,38-30,-57 38,-1-1,0 1,0-2,0 1,-1-1,0 0,0 0,8-17,16-37,-14 32,21-58,-27 58,-2-1,-1 0,-1-1,-1 1,-2-1,-1-33,-2 18,0 15,-4-48,2 70,0-1,0 0,-1 1,-1 0,1 0,-2 0,1 0,-9-13,-50-62,-3 3,-3 2,-152-132,174 171,-2 2,-104-62,123 88,0 0,-1 3,-1 0,-44-7,-18-5,64 16,0 2,1 1,-2 1,1 2,0 1,0 2,-33 6,-25 1,72-7,1 1,0 1,0 0,0 1,0 1,1 0,0 1,1 0,-21 17,-10 4,-9 5,-65 52,92-65,0-2,-2-1,0-2,0 0,-2-2,-33 11,3-6,0-2,-78 11,121-24,1 0,-1 2,1 0,1 1,-1 0,1 2,-17 11,-39 20,47-29,2-4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07.59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5,'57'-2,"-36"0,0 1,0 1,0 1,33 6,-44-3,1 1,-1-1,0 2,0-1,-1 1,11 9,23 14,-30-20,-1 1,0 0,-1 1,0 0,-1 1,-1 0,1 1,8 17,-3-9,-10-13,4 4,-1 1,0 0,11 26,-14-24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09.58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29,'1'-2,"-1"1,1-1,0 0,0 0,0 1,0-1,0 1,0-1,1 1,-1-1,1 1,-1 0,0 0,1 0,0 0,-1 0,1 0,0 0,3-1,-3 2,-1 0,1 0,0 0,-1 0,1 1,-1-1,1 0,0 1,-1-1,1 1,-1 0,1-1,-1 1,1 0,-1 0,0 0,1 0,0 1,3 4,0-1,0 1,-1 0,1 0,-1 0,-1 0,1 1,3 11,-1 6,0 0,-2 0,-1 1,-1 0,-2 45,2 22,-2-88,0 0,0 0,1 0,0-1,-1 1,1 0,1-1,-1 1,0 0,1-1,2 5,-3-8,-1 1,0-1,1 0,-1 0,0 1,1-1,-1 0,0 0,1 1,-1-1,1 0,-1 0,0 0,1 0,-1 0,1 0,-1 0,1 0,-1 0,0 0,1 0,-1 0,1 0,-1 0,1 0,-1 0,0 0,1 0,-1 0,1-1,-1 1,1 0,17-24,-12 11,-1-2,0 1,-1 0,-1-1,2-18,11-39,-9 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03.5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 90,'-1'17,"0"0,-8 31,6-39,1 1,0-1,1 1,0 0,0-1,1 1,0 0,1 0,0-1,1 1,5 18,4-1,2-2,0 0,30 41,-10-16,-27-39,-1 2,1-1,-2 1,6 25,4 12,-9-38,-1-3,-1 1,0 1,0-1,-1 0,1 13,-33-106,7 9,-20-51,36 105,2 0,0-1,1 0,1 0,1 0,1 0,0 0,4-23,-2 10,-7-67,4 78,2 17,-1 1,1-1,-1 1,0 0,0-1,0 1,-1 0,0 0,0 0,0 0,-4-6,6 11,0 0,0-1,0 1,-1 0,1 0,0 0,0 0,0 0,0 0,0 0,0 0,0 0,-1 0,1-1,0 1,0 0,0 0,0 0,0 0,0 0,-1 0,1 0,0 0,0 0,0 0,0 0,0 0,-1 0,1 0,0 0,0 0,0 0,0 0,0 1,0-1,-1 0,1 0,0 0,0 0,0 0,0 0,0 0,0 0,0 0,0 1,-1-1,1 0,0 0,0 0,0 0,0 0,0 0,0 0,0 1,0-1,0 0,-4 15,3 14,28 141,0-2,-9-63,-15-91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15.16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155 1043,'-2'-145,"4"-155,0 292,-1 1,1-1,0 1,0-1,1 1,0 0,1 0,-1 0,1 0,1 1,-1 0,7-8,11-9,42-35,-19 18,-17 11,-17 18,0 0,0 0,1 1,0 0,21-11,-13 9,0-1,21-18,-30 21,0 1,0 1,1 0,1 0,-1 1,1 1,0 0,1 1,13-4,33-5,-39 8,0 1,0 1,0 1,28 0,-16 1,0-1,0-2,0-1,-1-2,48-17,-52 16,31-5,0 2,78-6,-63 13,136 7,-196 1,0-1,0 2,0 0,-1 1,1 0,24 13,36 14,-56-25,-1 1,1 1,-2 0,1 1,-1 0,-1 2,0 0,-1 0,0 2,0-1,-2 2,0 0,0 0,15 30,-8-11,-2 1,-1 1,-2 0,-1 1,-2 0,8 52,-15-66,-2 1,0-1,-2 43,-1-54,-1 0,0-1,-1 1,0 0,-1-1,0 0,-1 0,0 0,-8 12,-64 84,48-70,1 1,-24 47,28-44,-31 42,26-42,-30 29,47-57,0 0,1 0,0 1,1 0,-14 26,20-30,-2 1,1-2,-1 1,-1-1,0 0,0 0,-1-1,0 0,0 0,-1-1,0 0,0 0,-1-1,1-1,-21 9,9-6,0-2,-1 0,0-2,0 0,-1-2,1 0,-26-2,-154 18,176-18,-13 0,-40-4,65 2,1-1,1 0,-1 0,0-1,1-1,-24-11,-3-6,-1 3,0 1,-2 2,0 2,-59-11,-213-15,274 33,-7-3,-1 3,0 1,-84 2,122 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16.26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2 406,'-2'-109,"4"-121,9 178,-8 38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20.94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621 884,'11'-55,"-3"28,-4 12,-1 1,0-1,-2 1,1-1,-2 0,1 0,-2 0,0 1,-1-1,-1 0,0 1,-1 0,0-1,-9-17,2 7,-1 1,-1 1,-1-1,-22-27,22 33,1-1,-12-24,-8-11,-12-19,30 47,-1 1,-1 0,-38-42,48 60,-1 0,1 1,-1 0,-1 1,1-1,-1 2,0-1,0 1,0 0,0 1,-1 0,1 1,-1 0,0 0,0 1,-10 0,14 1,1 0,-1 0,0 1,1 0,-1 0,1 0,-1 0,1 1,0 0,0 0,0 0,0 1,0 0,0 0,0 0,1 0,0 1,-8 7,8-5,-1 0,2 1,-1-1,0 1,1 0,1 0,-1 0,1 0,0 1,0-1,1 0,0 1,1 12,-1-8,1-1,0 1,1 0,1-1,0 1,0-1,1 0,0 0,1 0,1 0,0 0,0-1,1 0,0 0,0 0,2-1,12 14,6 11,0 2,22 44,-14-23,7 6,88 100,-117-149,2 3,1 0,0-1,1-1,1 0,25 16,-21-15,-17-12,1 0,-1-1,1 1,0-1,0 0,0 0,0-1,1 0,-1 1,1-2,-1 1,10 1,-7-5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22.99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650 404,'0'-1,"0"0,-1-1,1 1,-1 0,0 0,1 0,-1-1,0 1,1 0,-1 0,0 0,0 0,0 0,0 0,0 1,0-1,0 0,-1 0,1 1,0-1,0 1,0-1,-1 1,1 0,0-1,-3 1,-40-8,38 7,-15-2,0-2,1 0,-1-2,1 0,0-1,1-1,0-1,1 0,0-2,-28-22,1-5,2-3,-58-70,94 105,-1 0,0 1,0 0,0 0,-1 1,0 0,0 1,0 0,-1 0,1 1,-1 0,-10-2,3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24.00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1,'41'68,"16"9,-31-43,-1 0,-2 2,27 55,13 23,-10-20,-19-14,-27-68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35.58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2021 846,'-16'-16,"10"8,-189-232,92 109,-217-213,318 342,-19-16,0 0,-26-16,40 29,-1 1,1 0,-1 0,0 1,0 0,-1 1,1 0,0 0,-1 0,1 1,-10 0,-61 1,6-1,0 2,1 4,-1 3,-79 18,100-11,0 1,-68 32,98-37,2 0,0 2,0 0,1 1,1 1,0 1,1 0,-16 21,0 4,2 1,3 1,1 2,2 1,2 1,-24 69,38-89,2 1,0 0,2 1,1 0,1-1,1 1,2 0,1 0,1 0,2 0,0-1,2 0,11 30,-15-49,1-1,1 1,-1-1,1 0,1 0,0-1,0 1,0-1,1 0,0 0,0-1,0 0,1 0,0-1,1 1,-1-1,1-1,0 0,0 0,0 0,0-1,1 0,0-1,-1 0,1 0,0-1,0 0,9 0,26 1,1-2,-1-1,1-3,-1-1,-1-3,1-1,-1-2,-1-2,53-24,-47 15,-1-3,-1-1,-2-2,-1-3,-1-1,-2-2,56-59,-82 77,1-1,-2-1,0 0,-2-1,0 0,-1-1,0 0,-2 0,11-41,-17 51,0 0,0-1,-1 1,-1 0,0-1,0 1,-1 0,0-1,-1 1,0 0,-1 0,0 0,0 1,-1-1,0 1,-1-1,0 1,-1 1,0-1,0 1,0 0,-1 0,-8-6,0 0,0 1,0 1,-2 0,1 1,-1 1,-1 1,0 0,0 2,-1-1,-23-4,37 11,0 1,0 0,1 0,-1 1,0-1,0 1,1 0,-1 0,1 1,-1-1,1 1,-1 0,1 0,0 1,0-1,0 1,0 0,1 0,-5 5,-8 7,1 2,-24 35,24-32,-27 38,3 2,2 2,4 1,2 1,2 2,4 1,3 1,-23 119,43-181,1 1,1 0,-1 0,1-1,1 1,-1 0,1-1,0 1,0 0,1-1,0 1,0-1,6 11,-5-12,1 0,-1-1,1 1,0-1,0 0,1 0,-1 0,1-1,0 0,0 0,0 0,0 0,0-1,1 0,-1 0,9 2,24 5,0-1,1-2,-1-2,1-1,0-3,0 0,0-3,0-1,72-18,-90 16,-1-1,-1-1,1 0,-1-2,-1 0,0-1,0-1,24-22,-29 22,-1-1,-1 0,0 0,-1-1,-1 0,0-1,-1 0,0-1,-1 0,-1 0,6-27,-7 20,-1 0,-1 1,-1-2,-1 1,-1 0,-1 0,-1 0,-1 0,-1 0,-1 1,-2-1,0 1,-1 1,-1-1,0 1,-2 1,-1 0,0 1,-2 0,0 0,-1 2,0 0,-2 0,0 2,-37-26,47 37,1 1,-1 0,0 0,0 1,0 0,0 0,-1 1,1 0,-1 0,1 0,0 1,-1 1,1-1,-1 1,1 0,0 1,-1-1,1 2,0-1,0 1,-11 6,-11 6,0 2,0 2,-34 29,37-27,1 2,1 1,1 1,1 1,2 0,0 2,2 0,1 2,2-1,0 2,2 0,2 1,1 0,1 1,1-1,3 2,0-1,2 1,2-1,1 1,7 60,-4-79,0 1,1-1,1 0,0 0,1-1,1 0,0 0,0 0,2-1,0 0,0 0,1-1,1-1,0 0,18 14,-13-13,0-1,1 0,1-2,0 0,0-1,1 0,0-2,0 0,0-1,1-1,35 2,17-2,1-3,0-4,-1-2,1-4,-2-3,88-26,-141 33,0-1,-1-1,0-1,-1 0,0-1,0-1,26-21,-33 23,-1 0,-1-1,1 0,-1 0,-1 0,0-1,0 0,-1 0,0-1,-1 1,0-1,-1 0,4-19,-3 2,-1 0,-1 0,-1 0,-2 0,-1 0,-10-54,7 62,0 1,-1 1,-1-1,-1 1,-1 0,0 0,-1 1,-1 1,0 0,-23-24,11 18,0 0,-2 2,0 1,-2 1,0 1,0 1,-2 1,-50-17,62 26,-1 0,-1 2,1 0,0 1,-1 1,0 0,1 2,-1 0,0 1,1 1,-1 1,1 1,0 0,0 1,0 1,-21 10,-2 4,2 2,0 2,2 1,-55 48,78-60,0 1,1 1,0 0,1 1,1 0,0 1,2 0,0 1,0 0,2 0,0 1,-7 38,6 1,3 1,2-1,3 1,8 68,-5-108,0 0,2-1,0 1,0-1,2 0,0 0,2-1,-1 0,2 0,0-1,2 0,-1-1,2 0,0-1,16 13,-10-11,0-1,2-1,0 0,0-2,1-1,0 0,1-2,1 0,-1-2,1 0,33 3,9-1,0-3,1-2,-1-4,1-3,87-14,-139 14,0 0,-1-1,1-1,-1 0,15-8,-24 10,0 0,0-1,0 1,0-1,-1 0,0 0,1 0,-2-1,1 0,0 1,-1-1,0 0,0-1,-1 1,5-11,5-35,-2-1,-2 0,1-55,-1 17,-5 70,-1-1,0 1,-2-1,-1 0,0 1,-2-1,0 1,-1 0,-1 0,-1 0,-1 0,0 1,-2 0,0 1,-15-23,-3 5,-2 1,-1 2,-2 0,-1 2,-2 2,0 1,-2 2,-1 1,-1 2,-52-22,77 39,-1 0,1 2,-1-1,0 2,0 0,-1 1,-15 0,24 2,0 0,0 0,0 1,1 0,-1 0,0 1,0 0,1 0,-1 0,1 1,0 0,0 1,0-1,0 1,1 0,-1 0,-8 9,-7 16,1 1,1 1,1 0,2 1,-18 53,14-37,-2 1,2 2,2 0,2 2,-14 94,29-142,1 1,0 0,0 0,0 0,1 0,0-1,0 1,1 0,-1-1,1 1,0-1,1 1,-1-1,1 0,0 0,1 0,-1-1,1 1,0-1,0 1,0-1,1-1,-1 1,1-1,0 1,0-1,0-1,0 1,1-1,-1 0,1 0,-1 0,1-1,7 1,5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46.90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586 1860,'0'0,"0"0,0 0,0-1,0 1,0 0,0 0,0 0,0 0,0-1,0 1,0 0,0 0,0 0,0 0,0-1,0 1,0 0,0 0,0 0,0 0,0-1,-1 1,1 0,0 0,0 0,0 0,0 0,0-1,0 1,0 0,-1 0,1 0,0 0,0 0,0 0,0 0,-1 0,1 0,0-1,0 1,0 0,0 0,-1 0,1 0,0 0,0 0,0 0,0 0,-1 0,-9 8,-7 13,5 0,1 1,1 0,-9 28,12-29,0 0,-2-1,-1 1,-14 20,23-38,-1-1,0 1,1-1,-1 0,0 0,0 0,-1 0,1 0,0 0,-1 0,1-1,-1 1,1-1,-1 0,0 0,1 0,-5 1,4-2,1 0,-1 0,1 0,0-1,-1 1,1-1,-1 1,1-1,0 0,0 0,-1 0,1 0,0 0,0-1,0 1,-3-3,-6-8,0 0,1 0,1-1,0 0,-9-18,1 3,17 27,-27-45,25 44,1-1,0 0,0 0,0 0,0 1,0-1,1 0,-1 0,1 0,0 0,0 0,0 0,0 0,0 0,2-4,-2 7,0-1,1 1,-1 0,0-1,1 1,-1 0,0 0,1-1,-1 1,0 0,1 0,-1 0,1-1,-1 1,0 0,1 0,-1 0,1 0,-1 0,1 0,-1 0,1 0,-1 0,0 0,1 0,-1 0,1 0,-1 0,1 0,-1 1,0-1,1 0,-1 0,1 0,-1 1,0-1,1 0,-1 1,0-1,1 0,-1 0,0 1,0-1,1 1,-1-1,0 1,18 18,-17-18,28 36,-21-24,1-1,0-1,1 0,1 0,0-1,15 11,-8-8,-1 1,-1 1,20 22,-24-24,0 0,1-1,1-1,-1 1,2-2,21 12,9 3,-31-17,0 0,1 0,16 4,21 6,-13-3,1-2,1-1,0-3,0-1,1-2,44 1,251 2,118-3,-424-8,-1-2,0-1,0-2,0 0,-1-2,0-2,0 0,-2-2,32-19,-43 23,38-23,85-65,-80 57,-45 32,-1-1,0 0,-1-1,15-14,117-136,-137 150,0-1,-1 1,0-2,-1 1,0 0,-1-1,0 0,-1 0,0 0,2-19,-3 15,0 0,-1 0,-1 0,0 0,-1 0,-1 0,0 0,-1 0,-1 0,0 1,-2-1,1 1,-2 0,0 1,-14-22,-170-245,165 248,-2 0,-2 2,0 1,-2 2,-40-28,47 36,-30-28,37 31,0 1,-1 1,-22-13,21 14,0 0,0-1,1-1,1 0,-18-22,-72-101,0 16,95 107,-1 2,-1-1,0 2,-1 0,-22-14,-32-26,48 31,1-1,-19-25,8 8,6 5,-26-42,18 24,33 51,-1 0,0 0,1 1,-1-1,0 0,0 1,0-1,0 1,0 0,-1 0,1-1,0 2,-1-1,1 0,0 0,-1 1,1-1,-1 1,-4 0,-51 5,46-3,-73 14,0 3,-161 59,170-41,53-25,0 0,-44 14,57-24,0 0,0 0,0-1,0-1,0 1,0-2,-1 1,1-1,0-1,0 0,0 0,0-1,1-1,-1 1,1-1,0-1,0 0,0 0,-8-7,7 5,1-1,0-1,0 0,0 0,1 0,1-1,0 0,0-1,1 0,0 0,1 0,0-1,1 1,0-1,-2-13,10 59,-2 0,-4 65,0-27,3-48,-1-1,-1 1,-1-1,-1 0,-1 0,-1 0,-12 36,-92 157,97-192,0 1,1 0,2 0,0 1,2 0,-5 38,8-45,-1-1,0 0,-1 0,-10 20,8-20,1-1,1 1,0 0,-4 26,-6 29,11-59,1 0,1 0,1 0,0 1,0 27,1-56,1 0,0 0,1 0,1 1,0-1,1 0,1 0,0 1,1 0,8-17,-8 16,0-1,6-29,-9 32,1 1,0-1,1 1,0 0,0 0,9-15,-11 23,0 1,-1 0,1 0,0 0,0 1,0-1,0 0,0 1,1-1,-1 1,0 0,1 0,-1 0,1 0,-1 0,1 0,-1 1,5-1,-1 0,0 1,0 0,0 1,0 0,0 0,0 0,10 3,7 5,-2 0,1 2,21 14,-39-23,121 83,15 9,249 150,-362-225,1-1,1-2,1-1,0-2,0 0,2-2,-1-2,65 12,-13-5,-2 3,123 48,-116-37,-14-5,2-4,149 23,-165-39,0-2,85-8,-138 4,0-1,0 0,0-1,0 0,0 0,0 0,-1-1,0 0,0 0,11-10,0 0,-2-1,21-25,-35 38,1 1,-1-1,0 1,1-1,-1 1,0-1,0 0,0 0,0 1,-1-1,1 0,0 0,-1 0,1 0,-1 0,0 0,0 0,0 0,0 0,0 0,0 0,0 0,-1 0,1 0,-1 0,0-2,-1 2,0-1,0 0,0 1,-1 0,1-1,-1 1,0 0,1 0,-1 1,0-1,0 0,0 1,0 0,-4-1,-10-3,-1 0,1 2,-1 0,-30 0,30 2,-21-1,1 2,-1 2,1 1,0 2,-41 10,28-3,0-2,-83 5,77-9,13-2,8-1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48.03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21,'-403'-19,"306"18,-132 4,227-3,0 0,0 1,0-1,0 1,0-1,0 1,0 0,0 0,0 0,1 0,-1 0,0 0,1 1,-1-1,0 0,1 1,0-1,-1 1,1 0,0-1,-1 4,-1 0,1 0,0 0,0 1,0 0,1-1,0 1,-1 10,1-5,1 0,0-1,1 1,0 0,0-1,2 1,-1-1,6 15,-4-18,0-1,0 1,0-1,1 0,0-1,0 1,0-1,1 0,-1 0,1 0,1-1,-1 0,1 0,-1-1,1 1,0-2,0 1,1-1,-1 0,11 1,-3 0,1 1,-1 0,0 1,19 10,-18-8,0-1,1 0,25 5,29-4,-1-3,86-6,-77 0,-59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48.37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0,'0'4,"3"6,1 7,0 5,-1 4,2 4,1-4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51.66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8 7,'-3'-3,"-1"-1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11.7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216 550,'-1'-11,"-1"1,0 0,-1 1,0-1,-1 0,-6-12,-5-12,4-6,1 1,3-1,-5-51,-3-21,-8 1,25 140,-2 1,-8 57,4-46,1 0,2 43,4-70,-1-1,2 1,-1-1,12 23,-10-23,0 0,-1 0,0 0,-1 0,3 18,-5-15,0 1,2-1,7 28,-7-15,-3-28,0 0,0-1,0 1,0-1,0 1,-1-1,1 1,0-1,0 0,-1 1,1-1,0 1,-1-1,1 1,0-1,-1 0,1 1,0-1,-1 0,1 1,-1-1,1 0,-1 0,1 1,-1-1,1 0,-1 0,-1 0,0-1,1 1,-1-1,1 0,-1 1,1-1,-1 0,1 0,0 0,-1 0,1 0,0 0,0-1,0 1,0 0,0-1,0 1,0 0,0-1,1 1,-1-1,0 0,1 1,-1-1,1 1,-1-3,-11-31,-3 1,-19-35,19 40,13 24,0 1,1-1,0 0,0 0,0 0,0 0,1 0,0-9,-4-24,9 82,51 108,-35-87,32 80,-50-130,-13-17,-13-18,11-1,1-1,1 0,-7-25,12 33,2 3,0-1,1 0,-1-23,2 26,1 0,-1 0,0 0,-1 0,0 0,-1 0,-4-11,0 12,5 15,8 17,27 55,-13-29,41 71,109 156,-160-255,0 1,-2 0,0 0,6 37,2 3,-26-75,1 1,1-2,0 1,-11-26,12 18,0 1,-2-1,0 1,-1 1,0 0,-21-25,7 10,-22-40,-8-11,21 22,18 32,36 80,117 131,-83-103,-51-71,1 1,-1 1,0-1,-1 0,0 1,0 0,-1 0,2 11,-4-19,1 0,-1 0,0 0,0 0,0 0,0 0,0-1,0 1,0 0,0 0,0 0,0 0,-1 0,1 0,0 0,-1 0,1-1,-1 1,1 0,-1 0,1 0,-1-1,1 1,-1 0,0-1,1 1,-1 0,0-1,-1 1,1 0,-1-1,0 0,1 0,-1 0,0 0,1-1,-1 1,0 0,1-1,-1 1,1-1,-1 1,1-1,-4-1,-2-2,1-1,-1 1,0-1,1-1,-10-10,10 5,0 1,0-2,2 1,-1-1,2 1,-1-1,2 0,-3-16,2 11,0 1,-1-1,-10-24,-47-67,41 75,-31-65,15-22,31 98,1-1,1 0,1 1,1-1,1 0,5-37,-3 49,1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6:53.50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726 0,'-8'0,"0"1,1 0,-1 0,0 1,1 0,-1 0,1 0,-1 1,1 0,-8 6,-4 3,0 1,-19 18,-26 19,54-42,1-1,0 2,-13 14,-24 20,7-12,-44 44,44-38,33-33,1 0,-1 0,1-1,-1 1,-12 3,-25 17,25-10,0-2,1 2,1 0,-23 27,34-35,0 1,1 0,0 0,0 0,1 0,0 1,0-1,1 1,0 0,0 0,1 0,-1 0,1 11,3 83,-2-82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7:00.540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524 234,'-115'-1,"-123"3,228 0,-1 0,0 1,1 0,0 0,-1 1,-17 10,21-10,0 0,1 0,-1 0,1 1,0 0,0 0,0 1,1-1,0 1,-6 9,10-13,0 0,0 0,0 0,1 0,-1 0,0 0,1 0,-1 0,1 1,0-1,0 0,0 0,0 1,0-1,1 0,-1 0,0 0,1 0,0 1,1 2,0-1,0-1,1 1,-1-1,1 0,0 0,0 0,0-1,0 1,0-1,7 4,1 0,1 0,0-1,0-1,1 0,-1 0,16 1,-26-4,42 6,-1-2,2-2,62-2,-97-3,-1 0,0-1,0 1,0-2,0 1,12-8,-11 6,1 0,-1 0,1 1,14-3,26-7,-1-2,0-2,-1-3,60-34,-101 51,4-3,0-1,0 0,-1-1,0 0,-1 0,0-1,14-17,-24 27,1-1,-1 1,0-1,1 1,-1-1,1 0,-1 1,0-1,1 1,-1-1,0 0,0 1,1-1,-1 0,0 1,0-1,0 0,0 1,0-1,0 0,0 1,0-1,0 0,0 1,-1-1,1 0,0 1,0-1,-1 0,1 1,0-1,-1 1,1-1,0 1,-2-2,0 1,0 0,0 0,0 0,0 0,0 0,-1 0,1 1,0-1,0 1,-5-1,-57 3,16 6,-77 26,82-21,1-1,-70 8,32-3,60-11,1-2,-32 4,12 0,28-6,23-4,159-29,251-13,-402 42,15-2,-1-2,0-1,0-1,-1-3,35-15,-47 15,-1-1,0-1,-1-1,-1-1,0 0,-1-2,27-32,-36 39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7:05.19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635 25,'0'-1,"0"0,-1 0,1-1,0 1,-1 0,0 0,1 0,-1 0,0 0,1 0,-1 0,0 0,0 0,0 0,0 0,0 0,0 0,0 1,0-1,0 0,0 1,0-1,-1 1,1-1,0 1,0 0,0-1,-1 1,1 0,0 0,-1 0,1 0,0 0,-3 0,-55 4,48-2,-14 3,0 0,1 2,0 1,0 1,1 1,-28 16,23-12,-30 9,43-18,0 1,0 0,0 1,1 0,-25 18,36-22,0-1,1 1,-1 0,1 0,-1 0,1 0,0 1,0-1,0 1,1-1,-1 1,1-1,0 1,0 0,0 0,0 0,1-1,0 1,-1 0,1 0,1 0,-1 0,1 0,-1 0,1 0,0-1,0 1,1 0,1 4,0-2,-1 0,1 0,0-1,0 1,1-1,0 0,0 1,0-1,0-1,1 1,0-1,0 0,0 0,9 5,-5-5,-1 0,1-1,-1 0,1-1,0 0,0 0,0-1,0 0,13-1,13-2,0-3,0-1,0-1,43-15,-45 12,-13 3,0-2,0 0,-1-1,0 0,25-20,-23 16,1 0,0 1,29-12,-14 4,-37 21,1 0,-1-1,0 1,1 0,-1-1,1 1,-1 0,0-1,0 1,1 0,-1-1,0 1,1-1,-1 1,0-1,0 1,0-1,0 1,0-1,1 1,-1-1,0 1,0-1,0 1,0-1,-1 0,1 0,-1 0,0 1,0-1,0 0,0 1,0-1,0 1,0-1,0 1,0-1,0 1,0 0,0 0,-1-1,1 1,0 0,0 0,-1 0,-70-4,-112 7,161-2,5 1,0 1,-1 0,1 2,-27 10,-21 4,-16 6,63-17,-1-2,0 0,-1-2,0 0,-41 2,38-6,-37-1,42 2,19-1,1 0,-1 0,0 0,0 0,0 1,0-1,0 0,0 0,0 0,0 0,0 0,0 0,0 0,0 0,0 0,0 0,0 0,0 0,0 0,0 1,0-1,0 0,0 0,0 0,0 0,0 0,0 0,0 0,0 0,124 39,-100-29,1-1,1-1,-1-2,1 0,1-2,36 2,-16-8,0-3,-1-1,1-2,-2-3,54-18,95-27,-182 52,1-2,-1 1,14-10,-17 9,1 1,0 0,-1 0,2 1,14-4,-25 8,0 0,0 0,1 0,-1 0,0 0,0 0,0 0,1 0,-1-1,0 1,0 0,1 0,-1 0,0 0,0 1,0-1,1 0,-1 0,0 0,0 0,1 0,-1 0,0 0,0 0,0 0,1 0,-1 1,0-1,0 0,0 0,0 0,1 0,-1 1,0-1,0 0,0 0,0 0,0 1,0-1,0 0,1 1,-5 10,-12 11,8-16,0 1,0-1,-1-1,1 0,-1 0,-1 0,1-1,0-1,-1 1,0-2,-15 3,-14 1,-64 1,88-7,-84 1,81-2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7:08.86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3,'-129'-2,"-134"4,254 0,0-1,0 1,0 1,0 0,1 0,-1 1,1 0,-14 9,-62 50,33-23,23-22,13-9,1 1,-21 18,32-26,1 0,-1 1,1-1,0 1,0 0,0-1,0 1,0 0,0 0,1 0,0 1,0-1,-1 0,2 0,-1 1,0-1,1 0,-1 7,1-9,1 0,-1 0,0 0,0-1,0 1,1 0,-1 0,0-1,1 1,-1 0,1 0,-1-1,1 1,-1 0,1-1,-1 1,1-1,0 1,-1-1,1 1,0-1,-1 1,1-1,0 0,0 1,0-1,-1 0,1 0,0 0,0 1,0-1,-1 0,1 0,0 0,0 0,0 0,0-1,-1 1,1 0,0 0,0 0,0-1,-1 1,1 0,0-1,0 1,-1-1,1 1,1-2,44-25,-41 23,61-48,-55 41,1 1,0 0,1 0,0 2,0-1,1 2,0 0,0 0,24-6,12 1,-28 6,0 1,1 1,35-2,346 7,-393-1,-1 1,1 0,-1 0,0 1,0 0,0 0,0 1,0 1,15 7,-12-2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7:11.744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91,'1'0,"-1"-1,1 0,0 0,-1 0,1 0,0 1,0-1,-1 0,1 1,0-1,0 1,0-1,0 1,0-1,0 1,0-1,0 1,0 0,0 0,0-1,0 1,0 0,2 0,26-3,-5 5,0 1,0 1,0 1,35 12,-7-3,-41-12,0 1,-1 0,1 0,-1 1,0 0,0 1,0 0,-1 1,1 0,9 8,-13-9,0 0,1-1,-1 0,1 0,0 0,1-1,-1 0,0-1,1 1,0-2,-1 1,1-1,8 1,18-1,61-3,-35-1,26 4,70-3,-150 2,-1-1,1-1,0 1,-1-1,1 0,-1 0,0 0,1-1,-1 0,0 0,-1 0,1-1,-1 1,1-1,-1 0,5-7,-1 1,0-1,-1 0,0-1,-1 0,-1 0,5-13,21-32,-22 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27:23.980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1233 45,'-3'1,"0"0,-1 0,1 0,0 1,0-1,0 1,0 0,0 0,0 0,1 0,-1 1,0-1,1 0,0 1,0 0,0 0,0 0,0 0,0 0,-1 4,-3 3,1 2,0-1,0 1,-3 17,6-21,0 0,-1 0,0 0,0 0,0-1,-1 1,0-1,-1 0,0 0,0-1,-9 10,8-6,-1 0,2 1,-1 0,2 0,-1 0,1 0,1 1,0-1,-2 23,2-14,-1-1,-11 31,2 5,12-48,0 0,0 0,-1 0,1 0,-2 0,1 0,-1-1,0 1,-7 11,10-18,0 0,0 0,-1 1,1-1,0 0,0 0,0 0,0 0,0 1,-1-1,1 0,0 0,0 0,0 0,-1 0,1 0,0 0,0 0,0 1,-1-1,1 0,0 0,0 0,0 0,-1 0,1 0,0 0,0 0,0 0,-1 0,1 0,0 0,0-1,0 1,-1 0,1 0,0 0,0 0,0 0,-1 0,1 0,0-1,0 1,0 0,0 0,-1 0,1 0,0-1,0 1,0 0,0 0,0 0,0-1,-6-18,3-20,4 27,0-1,0 0,1 1,1 0,0-1,1 1,0 0,1 1,0-1,1 1,0 0,9-12,-3 3,10-18,90-143,-104 167,0 0,11-27,5-10,-40 62,-10 13,7-1,1 2,1 1,-25 52,31-52,2 2,0-1,2 1,-5 39,9-37,2-17,0 0,-1 0,-1 0,-8 24,-6 10,2 1,-17 95,28-89,3-30,0-20,0-10,-3-22,-1 0,-13-39,12 50,1-1,1 0,0 0,1 0,1 0,1 0,0 0,4-36,6 16,2 1,16-38,7-24,-30 85,0 1,1-1,0 1,1 0,0 1,1-1,1 1,0 1,14-16,-8 10,-9 11,0-1,1 1,0 0,0 1,0-1,1 1,0 0,0 1,11-6,11-7,-24 13,0 1,0 0,0 0,0 0,0 1,0-1,1 1,-1 1,11-3,-15 4,0 1,0-1,-1 1,1-1,0 0,0 1,-1-1,1 1,0 0,-1-1,1 1,-1 0,1-1,-1 1,1 0,-1-1,1 1,-1 0,0 0,1 0,-1-1,0 1,0 0,0 0,1 0,-1 0,0-1,0 1,0 0,0 0,-1 0,1 0,0 0,-1 1,-6 41,5-34,-16 67,11-53,-8 47,-2 9,12-61,1 0,0 0,1 1,0 18,1-19,-1-1,0 1,-1-1,-1 0,-1 0,0-1,-13 24,-17 48,-2 26,23-76,2 2,1 0,2 0,2 1,2 0,-1 44,-6 169,11-220,-4 20,-1-78,2-23,4-366,7 359,-6 51,0 1,0-1,1 1,-1-1,1 1,0-1,-1 1,1 0,1-1,-1 1,0 0,0 0,1 0,-1 0,1 0,0 0,-1 0,4-1,-5 3,1 0,0 0,0 0,0 0,0 0,0 1,0-1,0 0,-1 1,1-1,0 0,0 1,0-1,-1 1,1-1,0 1,0 0,-1-1,1 1,-1 0,1-1,0 1,-1 0,1 0,-1 0,0-1,1 1,-1 0,0 0,1 0,-1 1,10 32,-10-34,15 101,-12-74,0 0,2-1,14 43,-13-45,0-1,-1 1,-1 1,0 33,8 45,-3-41,-2-1,-3 1,-8 108,-2-119,5-49,1 0,-1 0,1 1,-1-1,0 0,0 0,0 0,0 0,0 0,-1 0,1 0,0 0,-1 0,0 0,1-1,-1 1,0-1,-3 3,4-4,0 0,0 0,1 0,-1 0,0 0,1-1,-1 1,0 0,1 0,-1-1,0 1,1 0,-1-1,1 1,-1-1,1 1,-1 0,1-1,-1 1,1-1,-1 0,1 1,-1-1,1 1,0-1,-1 0,1 1,0-1,0 0,0 1,-1-1,1 0,0 1,0-1,0 0,0 1,0-1,0-1,-3-34,2 33,10-240,1 43,-6 161,-4 38,1-1,-1 1,0 0,0 0,1 0,-1-1,1 1,-1 0,1 0,0 0,-1 0,1 0,0 0,0 0,-1 0,1 1,0-1,0 0,0 0,0 1,0-1,0 0,1 1,-1-1,0 1,0 0,0-1,2 1,-2 0,0 0,0 0,0 1,-1-1,1 0,0 1,0-1,0 1,-1-1,1 1,0 0,0-1,-1 1,1 0,-1-1,1 1,0 0,-1 0,0-1,1 1,-1 0,1 0,-1 0,0 0,0 0,1 0,-1 1,5 30,-5-28,4 31,-2-1,-2 1,-1-1,-2 0,-1 1,-1-1,-2-1,-15 43,-21 66,32-100,-1 0,-3 0,-20 41,-8 24,30-72,-22 46,29-71,1 0,-1-1,-1 0,0 0,0 0,-1-1,0 0,-16 12,23-19,1-1,0 0,0 0,-1 1,1-1,0 0,0 0,-1 0,1 1,0-1,-1 0,1 0,0 0,-1 0,1 0,0 0,-1 1,1-1,0 0,-1 0,1 0,0 0,-1 0,1 0,0 0,-1-1,1 1,0 0,-1 0,1 0,0 0,-1 0,1 0,0-1,-1 1,1 0,0 0,0 0,-1-1,1 1,0 0,0-1,0 1,-1 0,1-1,-3-22,11-27,6-12,4 2,2 0,45-91,1-16,-44 106,-34 129,4-43,-2 0,0 0,-2-1,-1-1,-1 1,-25 31,-20 22,-77 106,126-170,-1-1,-1 0,0 0,-1-1,0-1,-26 16,22-16,1 1,1 1,0 0,-25 26,28-24,-1 0,0-1,-1-1,-1 0,0-1,0-1,-33 17,-3-5,-71 21,73-27,48-15,-56 22,55-22,0 1,0-1,0 0,0 1,0-1,1 1,-1-1,0 1,1 0,-1 0,1 0,0 0,-1 0,1 0,0 0,0 0,0 0,1 1,-1-1,0 0,1 0,-1 4,1-5,0-1,0 1,0-1,0 1,1 0,-1-1,0 1,0-1,0 1,0-1,1 1,-1-1,0 1,1-1,-1 1,0-1,1 1,-1-1,1 1,-1-1,1 1,-1-1,1 0,-1 1,1-1,-1 0,1 0,-1 1,1-1,-1 0,1 0,-1 0,1 0,0 0,-1 0,1 0,-1 0,1 0,0 0,-1 0,1 0,-1 0,1 0,0 0,-1-1,1 1,34-13,-26 8,214-72,-202 67,-1 0,0-1,-1-1,25-20,35-21,-67 45,-1 0,0 0,-1-1,0-1,0 1,12-17,46-71,-63 89,2-4,-5 9,-1 0,1-1,0 1,-1 0,2 0,-1 0,0 0,0 1,1-1,0 0,-1 1,7-4,-30 49,3-17,-1-2,-1 0,-2-1,0-1,-1-1,-47 32,3-10,-106 51,158-85,0 0,0 1,-26 23,-10 8,1-16,28-16,39-7,17-6,26-16,0-3,-2-2,-1-3,77-51,-83 44,19-11,-44 33,0-1,0-1,-1-1,-1-1,-1-2,36-35,-48 46,-13 20,-14 23,2-18,-1 0,-1 0,-1-2,0 0,-1-1,0-1,-1 0,-33 16,18-11,-56 44,58-37,-2-2,0-2,-72 33,106-53,0-1,-1 0,1 1,-1-1,1 1,0-1,-1 0,1 0,-1 1,1-1,-1 0,1 0,-1 1,0-1,1 0,-1 0,1 0,-1 0,1 0,-1 0,0 0,1 0,-1 0,1 0,-1 0,1 0,-1 0,1-1,-1 1,1 0,-2-1,14-14,29-20,26-6,-43 29,-1-1,-1-2,0 0,-1-1,-1-1,32-35,69-120,-67 92,-39 61,1 0,0 1,1 1,1 1,33-23,-22 17,25-27,-3-2,-1-2,75-105,-122 153,1-1,-1 0,0 0,0-1,0 1,-1 0,0-1,-1 0,1 1,0-15,-4-72,0 44,-1 40,-5 24,-9 39,13-40,-15 49,-19 104,35-155,0 1,-1-1,-9 19,-7 20,19-46,-19 51,18-53,1 0,-2 0,1-1,0 1,0 0,-1-1,0 1,1-1,-1 0,0 0,0 0,0 0,-1-1,-3 3,-7 1,1 1,0 1,0 0,0 1,1 0,0 1,1 1,0 0,0 0,1 1,0 0,1 1,1 0,-1 0,-10 24,11-23,-1-2,0 1,0-1,-1-1,0 1,-1-2,-22 16,-2 2,15-9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0:17.7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56.3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2166 1,'-5'0,"1"0,-1 1,0 0,1 0,-1 0,1 0,-1 1,1 0,0 0,-1 0,1 0,0 1,0-1,1 1,-1 0,-6 7,-2 4,1 0,0 1,-10 19,-11 14,-79 119,96-147,-1-1,-1-1,-1 0,-1-1,-38 27,35-30,-1 0,-41 18,36-19,-39 24,-61 34,54-34,-16 22,70-43,-1-2,0 0,-1-2,-38 16,38-22,-1-1,1-1,-1-1,-43 0,40-3,-1 2,1 0,-28 7,12-1,-1-2,0-3,0-1,-63-5,6 1,14 3,26 1,0-3,0-2,-84-15,126 13,5-1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52.3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0 682,'14'1,"-1"1,0 0,1 2,-2-1,1 2,0-1,-1 2,0 0,0 0,0 1,-1 0,14 12,-4-4,0-2,29 15,13 8,-54-29,0-1,0 0,1-1,-1 0,1-1,0 1,0-2,1 0,14 3,9 0,43 12,-52-10,-1-2,1-1,0-1,35 1,154 7,-33-10,141-5,-298 0,-1-1,1-1,35-12,76-21,-120 32,-1-1,1 0,-1-1,-1 0,0-1,23-20,-19 15,0 1,37-20,-7 7,58-42,37-20,-132 81,1 0,-1-1,-1 0,0 0,0-1,0-1,13-18,-12 14,1 1,1 0,19-16,-16 15,0-1,-1-1,-1 0,0-1,-1 0,-1-1,0 0,-2-1,9-21,29-53,-37 76,-4 9,-1 0,0-1,0 0,-1 1,0-1,-1-1,0 1,0 0,2-19,-5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1:02.3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476 14,'2'72,"3"0,25 120,53 132,-42-173,80 256,12 49,-128-433,-8-18,-19-34,-246-433,-100-148,366 606,-19-22,21 26,-1-1,1 1,0 0,0-1,-1 1,1 0,0-1,-1 1,1 0,0 0,-1-1,1 1,-1 0,1 0,0 0,-1-1,1 1,-1 0,1 0,-1 0,1 0,0 0,-1 0,1 0,-1 0,1 0,-1 0,1 0,-1 0,1 0,0 0,-1 1,1-1,-1 0,1 0,0 0,-1 1,1-1,-1 0,1 0,0 1,0-1,-1 0,1 1,0-1,-1 0,1 1,0-1,0 1,0-1,-1 0,1 1,0-1,0 1,0-1,0 1,0-1,0 0,0 2,-5 27,2 1,0-1,3 1,4 52,-1-13,2 59,6 0,6 0,5-2,55 180,-67-288,-5-27,-3-37,-7-75,-5 0,-26-121,-70-238,99 449,-28-126,-31-118,63 265,0 1,-1-1,0 0,0 1,-1 0,0 0,-1 0,0 0,-8-9,14 18,0 0,0 0,-1-1,1 1,0 0,0 0,0-1,-1 1,1 0,0 0,0 0,0 0,-1-1,1 1,0 0,0 0,-1 0,1 0,0 0,0 0,-1 0,1 0,0 0,-1-1,1 1,0 0,0 0,-1 1,1-1,0 0,-1 0,1 0,0 0,0 0,-1 0,1 0,0 0,0 0,-1 1,1-1,0 0,0 0,0 0,-1 1,1-1,0 0,0 0,-1 1,-3 18,2 24,1 0,9 67,21 93,-23-172,13 82,6-1,4-2,5 0,5-3,5-1,96 169,-135-265,0-1,1 0,-1 0,2-1,-1 0,13 13,-18-21,-1 0,1 1,-1-1,0 0,1 1,-1-1,1 0,-1 0,1 0,-1 1,1-1,-1 0,1 0,-1 0,1 0,-1 0,1 0,-1 0,1 0,-1 0,0 0,1 0,-1 0,1 0,-1-1,1 1,-1 0,1 0,-1 0,1-1,-1 1,1 0,-1 0,0-1,1 1,-1 0,0-1,1 1,-1-1,0 1,0 0,1-1,-1 1,0-1,0 1,1-1,-1 1,0-1,0 1,0-1,0 1,0-1,0 1,0-1,0 1,0-1,0 0,3-35,-3 32,-3-46,-2 0,-2 1,-3-1,-21-67,-1-8,1-14,-67-285,87 396,11 28,0 0,0 0,-1 0,1 0,0 0,0 0,-1 0,1 0,0 0,0 0,-1 0,1 0,0 0,0 0,0 0,-1 0,1 1,0-1,0 0,0 0,-1 0,1 0,0 1,0-1,0 0,0 0,-1 0,1 1,0-1,0 0,0 0,0 1,0-1,0 0,0 0,0 0,0 1,0-1,0 0,0 0,0 1,0-1,0 0,0 0,0 1,0-1,0 0,0 0,0 1,-1 60,12 58,40 182,55 111,-95-372,-7-22,0-1,1 1,1-1,1 0,0-1,19 30,-26-46,0 0,0 1,0-1,0 0,0 1,1-1,-1 0,0 1,0-1,0 0,1 0,-1 1,0-1,0 0,1 0,-1 0,0 1,1-1,-1 0,0 0,1 0,-1 0,0 0,1 1,-1-1,0 0,1 0,-1 0,0 0,1 0,-1 0,0 0,1 0,-1 0,0 0,1-1,-1 1,0 0,1 0,-1 0,0 0,1 0,-1-1,0 1,0 0,1 0,-1-1,8-21,-3-31,-1-88,-7 0,-6 0,-6 0,-63-258,77 396,-12-41,5 32,3 24,1 59,2 1,4-1,21 141,76 204,-81-353,-8-24,2 0,1-1,28 55,-30-81,-5-18,0-28,0-154,-22-219,16 404,-20-199,-86-376,92 537,10 40,0 10,-1 73,8 79,7 1,6-2,8 0,7-1,7-2,60 160,-74-261,-14-42,-4-17,-4-28,-7-18,-3-1,-1 1,-18-49,-57-147,25 95,-7 3,-94-153,135 253,2-1,-19-55,38 92,3 9,-1 0,1 0,0 0,0 0,1-1,-1 1,0 0,1 0,-1-1,1 1,0 0,0-1,0 1,0 0,0-1,0 1,1 0,-1-1,1 1,0 0,-1 0,1 0,0-1,0 1,1 0,0-2,5-6,0-1,-1 0,-1-1,0 1,0-1,3-19,-4 19,0-1,0 1,1 0,1 0,11-19,-17 30,1 1,-1-1,0 0,1 1,-1-1,1 1,-1-1,1 0,-1 1,1-1,0 1,-1 0,1-1,-1 1,1-1,0 1,-1 0,1-1,0 1,0 0,-1 0,1 0,1 0,6 11,-4 34,-3-40,-1 268,-3-147,24 225,-18-327,2 0,12 36,-17-59,0-1,0 1,0-1,0 1,0 0,0-1,0 1,1-1,-1 1,0 0,1-1,-1 1,0-1,1 1,-1-1,0 1,1-1,-1 0,1 1,-1-1,1 1,-1-1,1 0,-1 1,1-1,-1 0,1 0,0 1,6-17,-1-34,-4-208,-1 16,1 257,0-1,0 0,7 20,3 13,19 91,7-1,79 194,-74-235,4-1,4-2,4-3,71 88,-56-92,81 114,-140-181,-17-20,-25-30,-43-51,-3 4,-151-117,99 89,98 77,-2 1,0 2,-72-41,104 66,0 1,0-1,0 0,0 1,0 0,0-1,0 1,0-1,0 1,-1 0,1 0,0 0,0 0,0 0,0 0,0 0,-1 0,1 0,0 0,0 1,0-1,0 0,0 1,0-1,0 1,-2 0,2 1,-1 0,1-1,0 1,0 0,0 0,0 0,0 0,0 0,0 0,1 0,-1 0,1 0,-1 4,0 11,0 0,2 1,2 18,-2-20,1-1,0 0,1 0,1 0,0 0,1-1,1 1,0-1,1-1,0 1,1-1,0 0,14 14,12 20,-16-21,0 0,2-2,1-1,32 28,-45-43,1-2,-1 1,1-1,1-1,-1 1,1-1,0-1,0 0,1-1,-1 0,1 0,19 2,-5-2,0 2,0 0,-1 2,0 1,35 16,112 67,-102-51,-46-30,0 0,1-1,47 10,-36-10,-35-9,1 0,-1 1,0-1,1 0,-1 0,1 1,-1-1,0 0,1 0,-1 0,1 0,-1 0,0 1,1-1,-1 0,1 0,-1 0,1 0,-1 0,0 0,1 0,-1 0,1-1,-1 1,1 0,-1 0,0 0,1 0,-1 0,1-1,-1 1,0 0,1 0,-1-1,0 1,1 0,-1-1,0 1,0 0,1-1,-1 1,0 0,0-1,1 1,-1-1,0 1,0 0,0-1,0 1,0-1,-14-27,-33-29,16 23,-1 1,-1 1,-2 2,-1 1,-72-43,56 45,12 4,-2 2,0 2,-60-19,-25 5,125 32,0 1,1-1,-1 0,0 1,0-1,0 1,0-1,1 1,-1 0,0 0,0 0,0 0,0 0,0 1,0-1,1 0,-1 1,0-1,0 1,0 0,1 0,-1-1,0 1,1 0,-1 1,1-1,-1 0,-1 2,2-1,0 1,0 0,1 0,-1 0,0 0,1 0,0 0,0 0,0 0,0 0,0 0,1 0,-1 0,1 0,0 0,0 0,2 4,3 9,1 0,1-1,1 0,0 0,1-1,0 0,15 14,95 87,-60-61,-31-29,37 24,-8-6,-40-29,0 0,1-2,0 0,1-1,0-1,1-1,0-1,1-1,22 5,39 9,-58-13,1-2,-1 0,1-2,32 2,-36-6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59.6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1 407,'11'11,"0"-1,1 0,0 0,1-2,0 1,0-2,0 1,1-2,1 0,-1-1,1 0,-1-1,1-1,23 3,5-4,80 17,-86-12,220 25,-196-28,-1-1,1-4,-1-2,67-12,-76 5,74-25,-74 19,71-12,-93 22,0-2,0 0,-1-2,42-20,-9-9,-48 29,1 1,0 0,18-8,-29 16,9-3,0-1,0-1,-1 0,1 0,-1-1,-1 0,1-1,-1-1,14-14,-16 15,0 1,1 0,0 0,0 1,12-7,22-15,-22 8,0-1,-2 0,0-2,-1 0,15-27,-26 39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6:17.73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 1975,'0'0,"-1"0,1 0,0 0,0 0,0 0,-1 0,1 0,0 0,0 0,-1 0,1 0,0 0,0-1,-1 1,1 0,0 0,0 0,0 0,0 0,-1-1,1 1,0 0,0 0,0 0,0-1,-1 1,1 0,0 0,0 0,0-1,0 1,0 0,0 0,0-1,0 1,0 0,0 0,0-1,0 1,0 0,0 0,0-1,0 1,0 0,0-1,7-16,12-12,23-14,-28 31,-2-1,20-26,66-85,0 1,0-19,-56 77,-10 17,-2-2,34-77,20-66,-68 127,-4 11,3 4,-1-1,-3 0,-3-1,-1 0,-1-78,-4 64,2 0,15-66,-13 104,-4 22,0 0,0-1,0 1,-1-1,-1 0,1 1,-1-1,0 0,-1 1,0-1,0 0,-1 1,1-1,-5-9,0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3:36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945 254,'-3'8,"-1"-1,1 0,-2 0,1 0,-1-1,-10 11,14-16,-14 15,-1 0,-1-1,-29 20,1-2,22-10,0 1,1 1,1 0,2 2,-26 45,-11 15,-105 166,148-227,11-21,-1 0,1 0,-1-1,0 1,0-1,-5 6,39-67,-8 24,229-302,-205 274,-37 46,-1 2,2-1,0 1,1 1,0 0,0 0,17-10,55-29,-36 23,-2-3,47-38,-72 51,-37 27,-11 11,0 0,2 2,1 1,-39 47,35-39,-1-2,-1-1,-62 42,18-13,70-55,0 1,0 0,1 0,-1 1,0-1,1 1,0 0,0 0,0 0,1 0,-1 0,1 1,0-1,0 1,1 0,-1-1,0 7,-3 6,-1 1,-1-1,0-1,-1 1,-1-2,-1 1,0-1,0 0,-19 18,4 0,-36 59,37-52,-39 65,58-95,0-1,0 1,1 0,1 1,-4 12,5-12,-1-1,-1 1,0-1,0 0,-10 16,0-6,2 1,0 0,2 0,0 1,1 1,-6 27,-16 65,34-180,3 0,28-124,-29 175,0 0,1 1,0-1,15-23,6-11,-22 40,-1 1,1 0,0 1,1-1,9-8,18-22,-20 19,-11 15,1 1,-1-1,0 0,-1 0,1 0,0 0,-1 0,0 0,2-7,-3 8,0 0,0 1,-1-1,1 0,-1 0,0 1,1-1,-1 0,0 1,0-1,0 1,0-1,0 1,0 0,-1-1,1 1,0 0,-1 0,1 0,-1 0,1 0,-1 0,-2-1,3 2,1 0,-1-1,0 1,0 0,0 0,0 0,1 0,-1 0,0 0,0 0,0 0,0 0,0 0,0 0,1 1,-1-1,0 0,0 0,0 1,1-1,-1 1,0-1,0 1,1-1,-1 1,0-1,1 1,-1 0,1-1,-1 1,1 0,-1 0,1-1,-1 1,1 0,0 0,-1 0,1 1,-18 44,12-31,-9 16,-1-1,-28 38,28-44,0 0,2 1,0 0,-10 29,5 7,-20 114,18-66,-6 43,21-118,-3 65,5-44,0 37,4-66,0 1,-2-1,-2 1,-6 27,5-29,1 0,2 0,0 1,1-1,2 1,6 44,2-32,2 1,18 43,-8-22,-21-59,0 0,0 0,0-1,0 1,1 0,-1 0,0 0,0-1,1 1,-1 0,1 0,-1-1,0 1,1 0,-1 0,1-1,0 1,-1-1,1 1,0 0,-1-1,1 1,0-1,-1 0,1 1,0-1,0 0,-1 1,3-1,-2 0,0-1,0 0,0 0,0 0,0 0,0 0,0 0,0 0,-1 0,1 0,0 0,0-1,-1 1,1 0,0-3,18-65,-17 62,3-25,0-1,-1-50,-3 47,10-69,-5 71,-3-1,-1-60,-2 54,7-58,1-4,-6 67,10-61,3 16,-7 37,21-72,-27 113,-1 0,0 0,0-1,0 1,-1-1,1 1,-1-1,1 1,-1 0,0-1,-1 1,1-1,-1-3,-17 48,-33 122,31-95,-16 75,14-32,-6 37,24-115,2 1,1-1,4 49,-2-24,58-277,-54 192,2-54,-6 53,9-50,4-1,-9 46,16-59,-3 24,16-100,-22 99,-7 41,14-101,-16 107,2 0,0 1,9-23,6-27,20-65,-6 28,-25 81,2 0,0 1,2 0,1 1,1 0,2 1,25-29,-32 40,2 0,-1 2,2-1,-1 1,25-15,-8 6,-2-1,29-27,-4-1,2 3,79-52,-83 71,-31 17,-1 0,25-18,66-39,-99 61,1 0,-1 1,1 0,0 1,0 0,0 1,15-3,46-16,-53 14,1 2,40-8,-33 8,19-3,-1 3,51-1,-44-1,-8 2,-33 6,-13 4,-7 3,-1 0,0 0,0-1,-1-1,0 0,0 0,0-1,-15 4,-1-3,1-2,-43 2,55-5,1 1,-1 0,1 1,0 1,0 0,0 1,0 0,0 1,1 1,0 0,0 0,-21 16,12-8,-1 0,-1-2,0-1,-1-1,0-1,0-1,-28 6,20-3,0 1,1 1,1 2,0 1,1 1,1 2,1 1,0 1,-29 31,-34 25,81-69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3:39.2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0 506,'7'-2,"-1"0,0 0,-1 0,1-1,0 0,-1 0,1 0,-1-1,0 0,0 0,-1 0,8-9,16-11,54-44,-66 52,1 2,0 0,0 1,2 0,-1 2,22-10,32-15,16-6,-68 34,-1-1,34-21,-43 22,0 1,1 1,0 0,1 1,-1 0,1 0,0 1,0 1,0 0,24-2,93-8,-91 7,68-1,-80 7,-1-2,0 0,0-2,0 0,0-2,47-17,-58 19,1 1,-1 0,1 1,0 1,-1 0,28 3,-7-1,-21-1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3:41.9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70,'3'-3,"0"1,0-1,0 1,0 0,1 0,-1 0,0 0,1 1,-1-1,1 1,6-2,-7 2,29-9,0 1,1 2,0 1,0 2,46-1,-19 4,-26-1,0 2,-1 1,1 2,-1 1,1 1,49 15,-35-3,0-3,58 9,4 7,-79-20,1-2,46 8,-51-12,0 1,-1 1,0 1,42 18,-9 6,77 55,-113-71,53 39,-67-47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16.1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1,'1'14,"1"0,0 0,1-1,1 1,6 17,9 41,-16-48,1-1,1 1,0-1,2 0,18 40,-16-43,-1-1,6 25,6 17,11 7,-20-47,-1 1,-1 1,0 0,4 25,-12-45,17 64,-17-64,0 0,1 1,-1-1,1 0,0 0,0 0,0-1,1 1,-1 0,1-1,-1 0,1 1,0-1,0 0,0 0,6 2,-2 0,1 0,-1 0,0 1,-1 0,1 0,-1 0,0 1,0 0,0 0,7 12,-5-7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18.1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12,'1'-1,"0"0,0 0,0 0,0 0,0 1,0-1,0 0,0 0,1 1,-1-1,0 1,0-1,1 1,-1 0,0-1,0 1,1 0,-1 0,0 0,1 0,-1 0,0 0,1 0,-1 0,2 1,-1 0,1 0,0 1,0 0,0-1,-1 1,1 0,-1 0,0 0,1 0,2 5,7 9,-1 0,17 34,-18-30,13 17,18 38,-32-57,0-2,1 1,18 21,19 33,-11-5,-16-33,24 61,-30-65,2-1,0 0,2-1,25 29,-6-6,-17-21,-5-6,1-1,1 0,1-1,0-2,30 26,-11-16,-20-15,0-1,1 0,24 12,-29-19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20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1,'3'0,"0"1,0 0,0 0,0 0,0 0,0 0,0 1,0-1,-1 1,1 0,0-1,4 6,32 32,-24-23,49 43,-38-37,-1 2,-1 0,25 34,-36-44,0 0,1-1,0-1,1 0,0-1,1-1,30 15,16 12,-14-4,-17-11,52 28,8-16,-68-28,0 2,40 20,-40-14,1-2,1 0,0-2,0 0,52 11,-19-4,-41-11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24.8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0,'2'7,"0"0,1 0,0 0,0-1,0 1,1-1,0 1,0-1,0-1,8 8,4 8,48 82,-28-44,52 66,-32-53,-31-38,1-2,1 0,55 47,-15-18,-47-41,1-1,43 29,-47-36,0 1,24 25,-24-22,-1-1,25 16,-6-7,4 1,45 24,-64-38,-1 1,31 25,-32-23,2 0,24 14,-29-21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4:26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15,'0'0,"0"-1,0 0,0 1,0-1,0 0,0 1,0-1,0 1,1-1,-1 1,0-1,0 0,1 1,-1-1,0 1,1-1,-1 1,0-1,1 1,-1 0,1-1,-1 1,1-1,-1 1,1 0,-1-1,1 1,-1 0,1 0,0-1,22 2,20 16,-23-3,-2 1,1 1,19 23,30 24,-39-39,-11-9,0-1,1 0,29 15,-28-17,-1 0,33 28,4 3,-1-6,-41-29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1:18.781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 1,'-1'46,"1"13,11 105,2-13,-6-44,-1-54,-5-19,3 1,0 0,3-1,1 0,1-1,23 55,-21-70,0 0,2 0,25 27,17 24,-8-6,-37-51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6:35.35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14,'0'-1,"1"0,-1 1,1-1,-1 0,1 1,0-1,-1 0,1 1,0-1,-1 0,1 1,0-1,0 1,-1 0,1-1,0 1,0-1,0 1,0 0,0 0,-1 0,1-1,0 1,0 0,0 0,1 0,32-1,-30 1,15 1,0 1,-1 1,1 1,-1 0,0 1,21 9,-15-5,1-1,35 6,0-2,0 3,67 26,-68-21,-13-2,-1 1,71 43,-102-54,19 11,-10-8,-1 2,0 1,29 25,0 1,-33-26,0 1,20 20,-14-9,-6-8,-1 2,25 35,44 62,-39-56,100 149,-133-184,-10-15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6:45.9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7,'0'0,"0"-1,0 1,0 0,0-1,0 1,1 0,-1 0,0-1,0 1,0 0,0-1,1 1,-1 0,0 0,0-1,0 1,1 0,-1 0,0 0,1-1,-1 1,0 0,0 0,1 0,-1 0,0 0,1 0,-1 0,0-1,1 1,-1 0,0 0,1 0,-1 0,0 0,1 0,-1 1,0-1,1 0,-1 0,0 0,1 0,-1 0,0 0,0 0,1 1,-1-1,0 0,0 0,1 0,-1 1,0-1,0 0,1 0,-1 1,0-1,0 0,0 1,0-1,1 1,16 15,83 199,-86-187,-1 1,-1 1,13 54,-4-12,36 116,-48-166,1-1,14 22,-16-32,-2 0,1 0,-2 0,1 1,-1 0,-1 1,0-1,-1 1,-1-1,0 1,1 16,-4 30,1-47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6:47.79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21 0,'0'42,"-1"-4,1-1,2 0,2 0,9 42,-7-47,-2 1,-1-1,-2 0,-4 56,0-4,4-70,-1 1,2-1,0 1,0-1,10 27,-7-16,-1 0,-1 0,-1 0,-2 0,-3 45,0 5,2-62,-1 1,0-1,0 1,-2-1,-7 22,-11 43,19-64,0 0,-1-1,-7 17,8-22,-3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7:09.64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1463 209,'-21'3,"1"0,-1 2,1 0,0 1,0 1,1 1,0 1,-24 14,22-12,-96 48,2 5,-192 143,291-194,0 1,1 0,0 1,1 1,1 0,0 0,1 2,1-1,1 2,0-1,2 1,0 1,1 0,1 0,-6 34,3-7,3-18,1-1,1 1,0 33,4-56,0 0,0 0,1 0,0 0,0 0,0 0,1-1,0 1,0 0,0-1,0 1,1-1,0 0,1 0,-1 0,1 0,0-1,0 1,0-1,9 7,-8-9,0 1,0-1,0 0,0-1,1 1,-1-1,0 0,1-1,-1 1,1-1,-1 0,1 0,-1-1,0 0,1 0,-1 0,0 0,0-1,9-4,10-4,0-2,38-24,-49 27,56-37,-2-4,-2-3,-2-2,-3-3,-2-3,-4-2,-2-3,-3-1,76-140,-107 172,-1-1,-2 0,14-49,-26 72,0 1,0-1,-1 0,-1 0,0 0,-1 0,0 0,-1 0,-1 1,0-1,-1 0,0 0,-8-20,10 30,0 0,0 1,0-1,-1 1,1 0,0-1,-1 1,0 0,1 0,-1 0,0 0,0 0,0 0,-1 1,1-1,0 1,0-1,-1 1,1 0,-1 0,1 0,-1 0,0 1,1-1,-1 0,0 1,1 0,-1 0,0 0,0 0,1 0,-1 1,0-1,1 1,-1-1,0 1,-2 1,-10 5,1 1,0 0,0 1,1 0,-15 14,-3 1,-48 35,3 4,3 3,-92 107,117-115,3 2,-52 90,76-111,1 1,1 1,3 1,1 1,-11 54,25-64,1-32,0-1,0 1,1-1,-1 1,0-1,0 1,1-1,-1 1,0-1,1 0,-1 1,0-1,1 1,-1-1,1 0,-1 1,1-1,-1 0,0 0,1 1,-1-1,1 0,0 0,-1 0,1 0,-1 0,1 1,-1-1,1 0,0 0,4-2,0 1,0-1,-1 0,1 0,-1 0,1-1,-1 0,0 0,7-5,326-273,-277 224,-3-3,-2-2,60-89,-104 135,-6 9,1 1,-2-1,1-1,-1 1,0 0,0-1,-1 0,0 0,0 0,-1 0,2-10,-5 17,1 1,0 0,-1-1,1 1,0 0,-1 0,1-1,0 1,-1 0,1 0,0 0,-1-1,1 1,-1 0,1 0,0 0,-1 0,1 0,-1 0,1 0,0 0,-1 0,1 0,-1 0,1 0,0 0,-1 0,1 0,-1 0,1 1,0-1,-1 0,1 0,-1 0,1 1,0-1,0 0,-1 0,1 1,0-1,-1 0,1 1,-21 13,-71 65,3 5,4 2,-132 178,192-227,20-25,15-22,258-345,-163 206,-72 108,-22 27,0 1,-1-1,0-1,-1 0,11-24,-58 77,-111 121,-176 145,113-111,196-177,14-15,4-2,25-22,300-223,-53 47,-271 197,1-1,-1 0,0 0,0 0,0-1,0 1,-1-1,1 1,-1-1,0 0,0 0,0 0,0 0,-1 0,0 0,0 0,0-1,0-4,-1 1,-1 0,0 0,0 0,-1 1,0-1,0 0,-1 1,0-1,-4-6,1 4,0 0,-1 0,0 1,-1 0,1 0,-2 1,1 0,-1 0,0 1,-1 1,0-1,0 1,0 1,-1 0,-13-4,-13-4,0 1,-1 3,-49-7,14 6,-85-1,125 11,0 1,1 1,-1 2,1 1,-34 11,52-11,0 0,0 1,0 1,1 0,0 1,0 0,1 1,0 1,-19 19,15-11,1 1,1 0,1 0,1 1,-16 37,4 4,4 0,2 2,-16 103,4 79,28-201,1-1,3 1,11 70,-9-97,0 0,1 1,1-2,0 1,1-1,11 17,-15-26,1-1,0-1,0 1,1 0,0-1,0 0,0 0,1-1,-1 1,1-1,0 0,0-1,1 0,-1 0,1 0,-1 0,1-1,8 1,3-1,0-1,1 0,-1-2,0 0,1-1,30-8,111-39,-149 45,116-43,160-82,-218 92,-2-3,-1-3,106-90,-154 116,0-1,-1 0,-1-2,-1 1,-1-2,0 0,-2-1,0 0,-2-1,14-42,-19 46,0-1,-2 1,0-1,-2 1,0-1,-1 0,-1 1,-1-1,0 0,-2 1,0 0,-1 0,-1 0,-9-19,7 20,0 0,-2 1,1 1,-2-1,0 2,-18-20,22 28,-1 0,-1 0,0 0,1 1,-2 1,1-1,-1 2,0-1,0 1,0 1,0 0,-20-4,5 2,0 2,0 0,0 2,0 0,-1 2,1 1,0 1,1 1,-1 1,1 1,-1 2,2 0,-1 1,-25 15,8 2,1 1,2 2,1 2,1 1,2 2,1 1,2 1,2 2,-26 43,18-19,3 1,3 3,3 0,2 1,-22 97,44-150,1 1,0-1,1 1,1 0,0 17,1-29,0-1,0 0,1 0,-1 0,1 0,-1 1,1-1,0 0,0 0,0 0,0 0,0-1,0 1,1 0,-1 0,1-1,-1 1,3 1,-2-2,1 0,-1 0,1 0,0 0,-1-1,1 1,0-1,0 0,-1 1,1-1,0-1,-1 1,1 0,0-1,0 1,-1-1,1 0,-1 0,3-1,31-13,-2-1,0-2,-1-2,45-34,-42 30,59-44,-3-3,120-121,-170 148,-2-1,-2-2,-2-2,-2-1,-3-1,41-91,-65 126,-1 0,0-1,-1 0,-1 0,-1-1,-1 1,0-1,-1-31,-2 42,0 1,0-1,0 1,-1-1,0 1,0 0,0-1,-1 1,0 0,0 1,-1-1,0 0,1 1,-2 0,1 0,-1 0,0 1,0-1,0 1,0 0,-1 1,0-1,1 1,-1 0,-12-4,9 5,0 0,0 0,0 1,-1 0,1 0,-1 1,1 1,0-1,-1 1,1 1,0 0,0 0,0 1,0 0,1 1,-1-1,1 2,-12 7,-11 8,1 2,1 1,-31 32,8-4,2 3,2 2,3 2,-73 124,92-135,2 1,2 2,3 0,1 1,3 1,3 0,-10 80,19-102,2 0,1 0,2 0,1 0,1 0,1-1,2 1,1-1,1-1,21 44,-24-59,1-1,0 0,1 0,0-1,1 0,0 0,0-1,2 0,-1-1,1 0,0-1,1 0,0 0,0-2,1 1,0-2,0 1,0-2,1 0,-1 0,1-2,0 1,0-2,23 1,-6-5,0 0,0-2,0-1,-1-1,0-2,-1-1,38-18,-15 2,0-2,92-67,-119 76,-1-2,-1 0,-1-2,-1 0,-1-2,-1 0,-1-1,-1-1,-2 0,-1-2,0 1,13-49,-22 60,0-1,-2 0,0 0,-1 0,-1 0,0 0,-1 0,-2 0,0 0,0 0,-2 0,0 0,-1 0,-1 1,0 0,-2 1,0-1,0 1,-2 1,0-1,-1 2,0-1,-14-12,16 19,0-1,0 2,-1-1,0 2,-1-1,0 1,0 1,0 0,0 0,-1 1,0 1,0 0,0 0,0 1,0 1,0 0,0 1,-1 0,1 1,0 0,0 1,0 0,-22 8,-2 2,2 2,-1 2,2 0,0 3,1 0,-45 38,38-26,1 2,2 1,2 2,0 1,-47 73,61-78,1 1,1 1,3 1,0 0,2 1,2 1,2 0,-6 43,9-35,2 0,2 0,1-1,3 1,11 66,-9-92,0-1,1 0,1 0,0 0,1-1,1 0,1-1,1 1,0-2,1 1,0-2,1 1,1-1,0-1,30 22,-22-21,0-1,1-2,1 0,0-1,0-1,1-1,0-1,0-1,1-2,0 0,0-1,0-2,0-1,48-5,-44 1,-1-2,1-1,-1-1,0-2,-1 0,0-2,-1-1,0-1,-1-1,-1-2,0 0,33-32,-33 25,-1-1,0-2,-2 0,-1-1,-2-1,-1-1,-1 0,-1-1,-2-1,15-52,-23 64,0 0,-2 1,0-1,-2-1,0 1,-1 0,-1 0,-1 0,0 0,-2 0,0 0,-2 1,0-1,-1 2,0-1,-2 1,0 0,-1 0,-16-20,17 27,0 0,-1 0,0 1,0 0,-1 1,0 0,-20-12,24 18,0 0,0 0,0 1,0-1,0 1,0 1,-1 0,1 0,0 0,-1 1,1 0,-1 0,1 1,0 0,-1 0,-9 4,-3 3,0 0,1 1,1 1,-1 1,2 0,0 2,0 0,1 1,-18 20,-2 4,2 3,-46 69,57-72,1 1,1 1,3 1,-23 73,34-91,1 1,1 0,2 0,0 0,1 1,2-1,0 0,2 1,1-1,6 29,-8-48,1 0,-1 0,1 0,0-1,0 1,0-1,1 1,-1-1,1 0,0 0,0 0,6 5,-6-7,0 0,0-1,1 1,-1 0,0-1,1 0,0 1,-1-2,1 1,0 0,-1-1,1 1,0-1,0 0,-1 0,1-1,5 0,17-4,0-1,-1-2,0 0,42-20,93-62,-122 64,-2-1,0-2,-2-2,-1-1,-1-1,51-73,-61 75,-2-2,-1-1,-2 0,-1-1,-2-1,-1 0,-2-1,11-64,-20 80,-1-1,0 0,-2 1,0-1,-1 0,-2 1,0 0,-14-41,13 47,-1 1,-1-1,0 1,-1 0,0 1,-1 0,-1 0,0 1,-1 0,0 1,-1 0,-23-16,30 23,0 1,0 0,0 0,0 1,-1 0,1 0,-1 0,1 0,-1 1,0 0,0 0,0 0,1 1,-1 0,0 0,0 1,0 0,0 0,1 0,-1 0,0 1,1 0,-1 0,1 1,0-1,0 1,0 1,0-1,0 0,1 1,-1 0,1 0,0 1,-5 6,-39 46,2 2,3 2,2 1,4 3,2 1,3 2,3 0,3 3,3 0,3 1,3 1,4 0,-7 127,19-175,2 0,0 0,7 32,-7-49,1 0,0 0,1-1,-1 1,1-1,1 1,0-1,0-1,0 1,1 0,0-1,0 0,0 0,8 6,-11-11,1 1,-1 0,1-1,-1 0,1 0,0 0,0 0,0 0,0 0,-1-1,1 1,0-1,0 0,0 0,0 0,0 0,0 0,0-1,0 0,0 1,0-1,0 0,-1 0,4-2,6-3,0-1,-1 0,1-1,10-10,16-16,-1-2,-2-1,-2-1,-1-2,39-65,-29 33,-3-2,47-125,-84 195,14-39,11-50,-24 82,-1-1,0 1,-1 0,0 0,-1-1,0 1,-1-1,0 1,-6-22,7 29,-1 1,-1-1,1 1,0 0,-1-1,0 1,0 0,0 0,0 0,0 0,-1 0,1 0,-1 1,0-1,0 1,0 0,0 0,0 0,0 0,0 1,-1-1,1 1,-1-1,1 1,-1 1,1-1,-1 0,0 1,1 0,-1 0,-5 0,-1 1,1 1,-1 0,1 1,-1 0,1 1,0 0,0 0,0 0,1 1,-14 11,-41 37,2 2,2 3,3 2,3 3,-87 134,125-175,1 1,1 0,1 1,1 1,1 0,1 0,-10 47,19-68,-1-1,1 1,0-1,0 1,1-1,-1 1,0-1,3 7,-3-10,0 1,1 0,-1 0,1 0,-1 0,1 0,-1-1,1 1,0 0,-1-1,1 1,0 0,-1-1,1 1,0-1,0 1,0-1,-1 1,1-1,0 1,2-1,0 0,0 0,1 0,-1-1,0 0,0 1,0-1,0 0,0-1,0 1,0 0,0-1,0 0,-1 0,1 1,0-2,-1 1,4-4,33-34,-1-2,-3-1,-1-2,-2-2,-2 0,-3-2,-1-1,-3-2,21-66,-33 85,-2 0,6-41,-13 63,-1 0,0-1,-1 1,0 0,-1 0,0 0,-1 0,0 0,0 0,-7-15,8 23,1 1,-1 0,0-1,-1 1,1 0,0 0,-1 0,1 0,-1 0,0 0,1 1,-1-1,0 0,0 1,0-1,0 1,0 0,-3-1,3 1,0 1,0 0,0 0,1 0,-1 0,0 0,0 1,1-1,-1 0,0 1,1-1,-1 1,0 0,1-1,-1 1,1 0,-1 0,1 0,-3 2,-3 4,0 1,0 0,0 0,1 1,0-1,0 1,-4 11,-14 34,2 1,3 1,2 0,2 2,3-1,3 2,2 0,2 0,3 0,7 67,-2-97,2 0,8 31,-10-49,1 0,0 0,0-1,1 1,1-1,0 0,0-1,9 11,-13-18,-1 0,1 0,0 0,0-1,0 1,0-1,0 1,0-1,0 0,0 0,0 0,1 0,-1 0,0 0,1-1,-1 1,1-1,-1 0,1 0,-1 0,1 0,-1 0,1 0,-1 0,0-1,1 1,-1-1,0 0,1 0,-1 0,0 0,0 0,1 0,-1-1,0 1,2-3,6-5,0 0,0-1,-1 0,0-1,8-13,11-18,-2-1,-2-1,31-79,-43 90,-1 0,-2 0,-1-2,-2 1,-1-1,0-38,-5 73,0 0,0 0,0 0,0 0,0 0,0 0,-1 0,1 0,0 0,0 0,0 0,0 0,0 0,0 0,-1 0,1 0,0 0,0 0,0 0,0 0,0 0,0 0,0 0,-1 0,1 0,0-1,0 1,0 0,0 0,0 0,0 0,0 0,0 0,0 0,0 0,-1-1,1 1,0 0,0 0,0 0,0 0,0 0,0 0,0 0,0-1,0 1,0 0,0 0,0 0,0 0,0 0,0 0,0-1,0 1,1 0,-1 0,0 0,0 0,0 0,0 0,0 0,0-1,0 1,0 0,-7 14,-9 28,15-39,-77 197,60-162,-1-2,-2 0,-31 41,36-63,16-14,-1 0,1 0,0 0,-1 0,1 0,0 0,0 0,-1 0,1 0,0-1,-1 1,1 0,0 0,-1 0,1 0,0 0,0 0,-1-1,1 1,0 0,0 0,0 0,-1-1,1 1,0 0,0 0,0-1,-1 1,1 0,0 0,0-1,0 1,0 0,0-1,-2-38,6 6,2-1,2 1,1 1,1 0,18-39,84-148,-20 70,-72 127,-20 22,0 0,1 0,-1 0,0-1,0 1,0 0,0 0,0 0,0 0,1 0,-1 0,0-1,0 1,0 0,0 0,1 0,-1 0,0 0,0 0,0 0,0 0,1 0,-1 0,0 0,0 0,0 0,1 0,-1 0,0 0,0 0,0 0,0 0,1 0,-1 0,0 0,0 0,0 1,0-1,1 0,-1 0,0 0,0 0,0 0,0 0,0 1,0-1,1 0,-1 0,0 0,0 0,0 1,0-1,0 0,0 0,0 5,-1 0,1-1,-1 1,0-1,-1 1,1-1,-1 0,-3 6,-68 137,-123 182,7-15,169-274,19-37,5-6,11-14,21-28,3-10,201-298,-207 296,-2-1,-3-1,-2-1,26-95,-47 135,0-1,-2 1,0-1,-1 0,-1 0,-1 0,-3-24,2 37,0 0,-1 0,0 0,-1 1,0-1,0 1,0-1,-1 1,0 0,0 1,-1-1,0 1,0 0,-1 0,1 0,-1 1,0 0,-1 0,1 0,-1 1,-11-5,2 2,-1 1,1 1,-1 1,0 0,0 2,0 0,-1 0,1 2,0 0,-1 1,1 1,-29 6,8 1,0 2,1 2,0 1,-49 27,39-14,1 1,1 2,1 3,2 1,1 2,3 2,0 1,-41 58,58-68,0 1,2 1,2 1,1 1,1 0,2 1,1 0,2 1,1 1,2-1,2 1,1 0,0 51,8-41,1-1,2 1,2-1,2-1,28 73,-25-84,0-1,3-1,0 0,2-1,1-1,2-1,48 50,-63-71,1-1,-1 0,1-1,0 1,0-2,1 1,-1-1,1 0,0-1,0 0,0 0,13 1,-9-3,-1 0,1-1,-1-1,1 0,-1-1,0 0,1-1,22-8,-6-1,0-2,0 0,-1-2,-1-2,-1 0,0-1,-1-2,-2-1,0 0,22-30,-8 6,-3-2,-2-1,-1-2,38-90,-38 64,-3-1,32-152,-49 168,-3-1,-2 0,-3 0,-7-86,-1 112,-2 0,-1 0,-2 1,-1 1,-2-1,-2 2,-1 0,-1 1,-2 0,-1 2,-2 0,-1 2,-1 0,-2 2,0 0,-2 2,-1 1,-1 1,-47-27,62 42,0-1,-1 2,0 0,0 1,-1 0,1 2,-1 0,0 0,-1 2,-24-1,29 4,1-1,-1 2,1 0,0 1,-1 0,1 0,0 2,1-1,-1 1,1 1,0 0,0 1,1 0,0 1,-10 9,-11 14,1 2,2 1,2 1,1 1,1 2,2 0,2 1,-26 72,14-14,4 1,-26 170,20 50,32-255,2 0,4 0,11 64,-11-102,14 42,-16-61,0 0,1-1,-1 1,1 0,0-1,1 0,-1 0,1 0,0 0,0-1,0 1,8 5,-11-9,0-1,0 1,0 0,1-1,-1 1,0 0,0-1,0 0,0 1,1-1,-1 0,0 1,0-1,1 0,-1 0,0 0,1 0,-1 0,0-1,0 1,1 0,-1 0,0-1,0 1,0-1,1 1,-1-1,0 0,0 1,0-1,0 0,0 0,0 1,1-3,7-9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7:11.86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469 314,'-6'1,"0"1,0 0,0 0,0 0,0 1,0 0,1 0,-1 0,1 1,0-1,0 2,0-1,-6 8,2-5,-21 23,1 0,1 2,2 1,1 1,-39 73,39-59,3 1,2 1,2 1,-15 68,26-76,2 1,2 0,2 0,2 0,1 0,3 0,1-1,2 0,2 0,2 0,2-2,2 0,1 0,2-1,2-2,2 0,45 57,-61-86,1 0,0-1,0 0,1-1,0 0,0 0,1-1,0 0,0 0,0-1,1-1,-1 0,1 0,0-1,1 0,-1-1,0-1,1 1,-1-2,1 0,-1 0,1-1,-1 0,0-1,1-1,19-6,3-3,0-1,-1-2,-1-1,0-2,-2-1,0-1,-1-1,-1-2,0-1,-3-1,0-2,-1 0,-1-1,-2-2,28-51,-27 39,-1-1,-3 0,-2-1,-1-1,-3-1,-1 0,-3 0,-2-1,-1 0,-3 0,-5-75,-3 82,-1 1,-2 0,-2 0,-2 1,-1 0,-1 1,-3 0,-1 2,-1 0,-2 1,-1 2,-2 0,-1 1,-2 2,-58-49,75 69,0 1,-1 0,0 1,0 0,-1 0,1 2,-18-6,23 9,1 1,-1 0,0 0,0 1,0-1,0 2,0-1,1 1,-1 0,0 0,0 1,1 0,-1 0,1 0,-1 1,-8 6,-14 9,1 2,1 1,1 1,0 1,2 1,1 2,1 0,1 1,-30 53,23-28,2 1,2 1,2 1,-26 107,29-71,5 1,3 0,4 1,4 0,11 111,-6-180,2 0,11 44,-15-64,1 0,1 0,-1 0,0 0,1 0,0 0,0 0,0 0,0-1,1 1,0-1,-1 1,1-1,0 0,1 0,-1-1,0 1,1-1,0 1,-1-1,1 0,0-1,0 1,6 1,-5-3,0-1,0 1,0-1,0 0,0-1,0 1,0-1,0 0,-1 0,1-1,-1 1,1-1,-1 0,4-4,5-2,43-30,-2-2,-2-3,67-72,-84 76,-1 0,-2-3,-2-1,47-94,-66 114,-2 0,-1-1,-1 1,-1-2,-1 1,-1-1,-1 0,-2 0,0 0,-2 1,-1-1,-8-43,6 49,-1 1,-1 1,-1-1,0 1,-2 0,0 0,-1 1,0 1,-1 0,-1 0,-1 1,0 0,-1 1,0 1,-2 0,1 1,-21-12,24 18,-1 1,0 0,0 1,-1 0,1 1,-1 0,0 1,0 1,0 0,0 1,0 0,-20 4,-3 2,-1 1,1 2,-46 18,70-23,0 1,1 0,-1 1,1 0,0 1,1 0,-1 1,2 1,-1-1,1 2,0-1,1 2,0-1,1 1,0 0,1 1,0 0,1 0,0 0,1 1,0 0,1 0,0 0,1 0,-1 19,0 6,2-1,2 1,1-1,2 1,2-1,1 0,2 0,1-1,2 0,2 0,1-1,24 41,-34-69,0 0,1 0,0 0,0-1,1 0,0 0,0 0,0-1,0 0,1 0,0 0,0-1,1 0,-1-1,15 6,-13-8,0 0,-1 0,1 0,0-1,0 0,0-1,0 0,0 0,-1-1,1 0,-1-1,1 0,-1 0,14-8,15-9,0-3,-2 0,-1-3,-1 0,-1-2,-1-2,-2-1,-1-1,44-66,-43 53,-3-1,-1-2,-3 0,-2-1,-2-1,-2-1,14-80,-26 105,-1 0,-2 0,0 0,-1 0,-2 0,-1 0,-1 1,-1-1,-9-27,9 37,-1 1,0 1,-1-1,-1 1,-1 0,0 1,0 0,-1 0,-1 1,0 0,-1 1,0 1,0-1,-1 2,-25-14,35 21,-1 0,0 0,1 0,-1 1,0-1,0 1,0 0,0 1,0-1,0 1,0-1,0 1,0 0,-1 1,1-1,-6 2,4 0,0 1,1 0,-1 0,0 1,1-1,0 1,0 0,0 1,1-1,-5 6,-56 65,4 2,3 3,4 3,-86 175,117-205,2 0,2 2,3 0,3 1,1 0,4 1,1 0,4 0,1 0,10 87,-7-134,0 1,1-1,1 0,-1 0,1 0,9 17,-11-25,0 0,0 0,0 0,1 0,-1 0,1-1,0 1,-1 0,1-1,0 1,0-1,0 0,0 1,0-1,0 0,0 0,1 0,-1-1,0 1,0 0,1-1,-1 0,1 1,-1-1,0 0,1 0,-1 0,0-1,1 1,-1-1,0 1,1-1,-1 0,0 1,3-3,22-10,0 0,-1-2,-1-1,-1-2,0 0,-1-1,-1-1,-1-1,-1-1,20-29,-13 14,-2-1,-2-1,-2-1,-1 0,-2-2,13-46,-14 27,18-114,-31 149,-2-1,-1 0,-1 0,-2 0,0 1,-2-1,-6-27,9 52,1-1,-1 1,0-1,0 1,0 0,0-1,0 1,0 0,-1 0,1 0,-1 0,1 0,-4-3,4 5,1 0,-1-1,0 1,1 0,-1 0,0 0,1-1,-1 1,0 0,0 0,1 0,-1 0,0 0,1 1,-1-1,0 0,1 0,-1 0,0 1,1-1,-1 0,0 1,1-1,-1 0,1 1,-1-1,0 1,1-1,-1 1,0 0,-4 5,0 1,1 0,0 0,0 0,0 1,-5 15,-113 388,29 13,61-271,25-103,5-37,0 0,0-1,-7 20,18-54,-2-1,0 0,-2 0,4-29,4-105,-12 139,4-367,-10 306,-3 0,-35-144,42 218,-17-46,18 50,0 0,0 0,-1 0,1 0,0 0,-1 0,1 0,-1 0,1 0,-1 0,0 1,1-1,-1 0,0 0,1 1,-1-1,0 0,0 1,0-1,0 0,0 1,1 0,-1-1,0 1,0-1,0 1,0 0,0 0,0 0,-1-1,1 1,0 0,0 0,0 0,0 1,0-1,0 0,0 0,0 0,-1 1,-7 7,2 0,-1 1,1-1,0 2,1-1,0 0,1 1,0 0,-5 12,-7 13,-19 36,2 3,-38 119,59-148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9:53.385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1211 1,'0'2,"0"1,-1-1,0 0,1 1,-1-1,0 0,0 1,-1-1,1 0,0 0,-1 0,1 0,-1 0,0 0,-3 2,-34 27,31-25,-19 12,-225 174,204-151,2 3,1 1,-39 55,-75 77,110-127,3 2,-54 76,84-105,13-20,4-6,21-39,320-623,-342 665,17-45,-17 30,-1 15,0 0,0 0,0 1,1-1,-1 0,0 0,0 1,0-1,0 0,0 1,1-1,-1 1,0-1,0 1,1-1,-1 1,0-1,1 1,-1 0,1-1,-2 2,-46 50,1 2,-56 86,46-61,44-63,-316 446,294-408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9:57.2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468 928,'-1'5,"0"1,-1-1,1 0,-1 0,0 0,-1 0,1 0,-1 0,0-1,-5 7,-4 8,-348 578,358-594,-27 38,13-30,16-11,-1-1,1 1,-1 0,1 0,-1 0,1 0,-1-1,1 1,-1 0,1-1,0 1,-1 0,1-1,-1 1,1 0,0-1,-1 1,1-1,0 1,0 0,-1-1,1 1,0-1,0 1,0-1,0 1,-1-1,1 1,0-1,0 1,0-1,0 0,-1-13,1 1,0 0,1 0,0 0,1 0,0 0,1 0,1 0,4-12,51-114,-57 136,35-69,3 3,3 1,3 2,84-93,-105 131,1 2,2 1,1 1,0 2,2 0,1 2,0 2,1 1,1 1,1 2,0 1,1 2,0 2,68-9,141-8,-271 32,1 1,-1 1,2 1,-26 13,-99 56,99-50,-14 8,1 3,2 2,1 3,-52 51,111-94,1-1,0 1,-1-1,1 1,-1-1,1 1,-1-1,1 0,-1 1,1-1,-1 1,1-1,-1 0,1 0,-1 1,0-1,1 0,-1 0,0 0,1 0,-1 1,1-1,-1 0,0 0,1 0,-1-1,0 1,1 0,-1 0,0 0,1 0,-1-1,0 1,-8-23,9-48,0 57,0-9,2 0,0 0,1 1,1-1,1 1,2 0,0 0,1 1,1 0,0 0,15-21,150-209,-162 237,1 1,0 0,0 1,1 0,1 1,0 0,0 2,1 0,32-14,7 3,100-22,-2 2,73-15,-160 42,-66 13,1 0,0 0,-1 0,1 0,-1 0,1 0,0 0,-1 0,1 0,-1-1,1 1,0 0,-1 0,1-1,-1 1,1 0,-1-1,1 1,-1 0,1-1,-1 1,0-1,1 1,-1-1,1 1,-1-1,0 1,1-2,-15-9,-42-8,45 15,-13-2,0 0,-49-4,44 7,-48-11,57 9,-1 2,1 0,-1 1,0 1,0 1,-34 4,-122 30,159-28,1 0,0 2,0 0,1 1,0 1,0 0,1 2,1-1,-21 22,11-11,-48 33,54-42,2 0,-1 2,-19 22,-5 5,16-18,2 2,0 1,2 0,1 2,1 1,1 0,2 1,1 1,-12 38,-20 33,8-20,136-278,-59 129,-4-1,-2-2,30-100,-61 167,0 0,-1 1,1-1,-1 0,1 0,-1 1,0-1,0 0,0 0,0 0,0 0,0 0,0 1,-1-1,1 0,-1 0,1 1,-1-1,0 0,-1-2,1 3,-1 0,1 1,0-1,0 0,0 1,-1 0,1-1,0 1,-1 0,1-1,0 1,-1 0,1 0,0 0,-1 0,1 0,0 1,0-1,-1 0,1 1,-2 0,-11 4,1 1,0 0,-23 15,31-18,-31 19,1 2,-57 51,81-65,1 0,0 1,0 1,1-1,1 2,0-1,1 1,0 0,1 1,0-1,-5 25,-10 66,4 1,6 0,4 1,4 0,14 121,-1-160,26 91,-9-42,-22-96,1 0,1 0,1 0,0-1,2 0,0-1,1 0,0-1,2 0,0 0,1-1,29 25,-41-39,33 32,1-2,1-2,75 46,-100-69,-1-1,1-1,0 0,0 0,0-1,1-1,0 0,-1-1,1 0,0-1,0-1,0 0,0 0,0-1,0-1,0 0,-1-1,1-1,16-6,-14 3,0-2,-1 0,0-1,0 0,-1-1,-1 0,0-1,0 0,-1-1,-1-1,0 0,-1 0,0-1,9-23,4-11,-3-2,-2-1,12-62,-18 69,-3 0,-2 0,-2-1,-2 1,-1-1,-8-53,5 80,-1 0,-1 0,-1 0,0 0,-1 1,-2 0,0 0,0 1,-2 0,0 0,-1 1,0 0,-2 1,0 1,0 0,-1 0,-17-11,20 17,-1 1,0 0,0 1,-1 0,1 1,-2 0,1 1,0 0,-1 1,1 1,-1 0,-22 0,26 2,-1 1,0 0,1 1,-1 0,1 1,-1 0,1 1,0 0,0 0,1 1,-1 0,1 1,0 0,1 0,-1 1,-11 12,-13 19,3 1,0 2,3 1,1 1,-37 87,27-39,5 1,-22 101,47-165,0-8,0 1,2 1,1-1,0 1,2-1,0 1,3 23,-2-44,0 0,0 0,1 0,-1 0,0 0,1 0,-1 0,0 0,1 0,-1 0,1 0,-1-1,1 1,0 0,-1 0,1-1,0 1,-1 0,1-1,0 1,0 0,0-1,0 1,0-1,0 0,-1 1,1-1,0 0,0 1,0-1,0 0,0 0,0 0,0 0,0 0,0 0,0 0,0 0,0 0,0-1,0 1,2-1,4-2,-1 1,0-1,0-1,0 1,7-6,29-24,-2-1,-1-2,54-66,-39 34,66-108,-94 134,-3-1,-1-1,-3-1,-1-1,13-57,-26 84,-1 1,-1-1,0-1,-2 1,0 0,-1 0,-1-1,-1 1,-1 0,-1 0,0 0,-1 1,-1-1,-1 1,0 0,-12-17,18 31,-1 1,0 0,-1 0,1 0,-1 0,1 0,-1 0,0 1,0-1,0 1,0 0,-1 0,1 0,-4-2,5 4,0 0,0 0,1 0,-1 0,0 0,0 0,1 0,-1 0,0 1,1-1,-1 1,0 0,1-1,-1 1,1 0,-1 0,1 0,-1 0,1 0,0 0,0 0,-1 1,1-1,0 0,0 1,0-1,0 1,0-1,1 1,-1-1,-1 4,-7 13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0:03.96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1450 929,'0'-1,"0"1,-1-1,1 0,0 0,-1 1,1-1,-1 0,1 1,-1-1,0 1,1-1,-1 0,0 1,1-1,-1 1,0 0,1-1,-1 1,0 0,0-1,0 1,1 0,-1 0,-2-1,-23-3,22 3,-10 0,0 0,0 1,0 1,0 0,0 1,0 0,0 1,1 1,0 0,-1 1,-24 12,-5 8,1 1,-40 32,74-52,-12 9,1 1,0 0,2 2,0 0,0 1,2 0,1 1,0 1,2 0,-17 39,22-42,0 1,2 0,0 0,2 0,0 1,1 0,1-1,0 1,2 0,0 0,2-1,0 1,10 35,-6-34,0-1,1 0,1 0,0-1,2 0,0 0,19 21,-23-31,1-1,0 0,0-1,1 0,0 0,0-1,1 0,0-1,0 0,0 0,0-1,1-1,0 0,0 0,20 2,-12-3,0-1,0-1,0 0,0-2,0 0,0-1,-1-1,1-1,-1 0,0-1,0-1,-1-1,0-1,0 0,-1-1,-1-1,1 0,-2-1,0-1,0 0,-1-1,-1 0,17-25,-12 14,-2-1,0-1,-2-1,0 0,-2 0,-2-1,0 0,-2-1,4-31,-9 38,0 1,-2-1,-1 1,0-1,-2 1,0-1,-2 1,0 1,-2-1,0 1,-2 0,-20-39,12 32,-2 1,0 1,-2 0,-24-23,31 36,0 0,0 1,-1 1,-1 0,0 1,0 1,-1 1,-27-11,21 14,-1 2,1 0,-1 1,1 1,-48 5,1-1,61-2,0 0,0 0,0 1,1 0,-1 0,0 1,1 0,0 0,0 1,0 0,0 1,0 0,1 0,0 1,0-1,0 1,1 1,0 0,-7 10,-8 12,2 2,2 0,-22 52,28-58,6-14,0 1,1 0,1 0,0 0,0 0,1 0,1 1,0-1,0 1,1-1,1 0,3 15,-1-11,1 0,2 0,-1-1,2 0,0 0,0 0,2-1,10 15,17 15,2-3,2-1,1-2,57 41,-83-68,6 7,2-1,0-2,34 18,-45-28,0 0,0-1,0 0,1-1,0 0,0-1,0-1,0 0,18-1,88-2,-51 1,113-14,-172 13,0 0,0-1,-1 0,1 0,-1-1,0 0,1-1,10-8,56-53,-35 28,-19 20,-1-1,-1-1,-1-1,0-1,-2-1,-1 0,0-1,-2 0,-1-1,-1-1,-1 0,7-28,-14 37,-1 0,-1 0,0-1,-1 1,-4-24,-14 19,14 5,0 1,2 0,-2-31,4 32,-1 0,-1 0,0 0,-1 1,-7-24,-42-72,33 73,-28-75,36 79,6 20,0 0,1-1,-3-19,5 22,-1 0,0 1,0-1,-1 1,-1 0,0 0,0 0,-1 1,0 0,-11-12,-12-13,-42-35,52 50,-19-19,-30-26,56 57,0 0,0 1,-1 0,0 1,-1 1,1 0,-17-2,-13-5,-155-56,146 49,0 1,-1 3,-72-11,77 21,0 1,-56 5,26-1,69-2,0 1,-1 0,1 1,0 0,0 0,0 1,0 0,0 0,0 1,0 0,1 1,-1 0,1 0,0 1,0 0,1 1,0-1,0 1,0 1,-7 8,-124 182,116-159,1 1,2 0,-20 64,-34 68,68-155,-5 14,-2 0,-1-1,-23 39,16-32,2 0,2 2,1 0,2 1,-14 65,7 60,17-148,1 0,0 1,2-1,-1 0,2 0,0 0,1 0,8 31,-3-1,-7-39,0 1,1-1,0 0,1 1,-1-1,1 0,1 0,0 0,-1 0,2-1,-1 1,1-1,5 7,4 3,0 1,-1 0,-1 1,-1 0,-1 1,10 26,11 23,3-2,46 70,-57-100,2-1,1-1,2 0,1-3,2 0,1-2,48 36,-65-57,2 0,-1 0,1-2,0 0,26 6,86 13,-82-22,0-2,0-2,0-2,-1-1,62-16,-36 8,-37 6,-1-2,0-1,0-2,-1-1,57-31,-28 7,100-79,-31 22,-98 67,-2-1,-1-1,50-63,-15-13,-51 84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0:18.40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2621 2275,'2'-1,"1"1,-1-1,1 0,-1 0,0 0,1 0,-1 0,0-1,0 1,0 0,0-1,0 0,0 1,2-4,27-32,-24 28,12-17,32-58,-34 54,30-42,-40 60,-1 0,0-1,0 0,-1 0,-1 0,-1 0,3-17,10-28,-9 36,-1 1,-2-1,0 0,-1 0,-1 0,0 0,-2 0,-5-40,0 42,-2 1,0-1,-14-27,11 27,1 0,1-1,-5-21,2-5,-3 1,-1 0,-2 1,-3 1,-24-43,19 28,23 50,-1 0,-1 0,1 1,-1-1,-1 1,1 0,-2 0,1 0,-8-7,5 6,1 0,0-1,0 1,-7-16,8 14,-1-1,0 1,-13-14,-242-221,225 218,-2 2,0 1,-2 3,-49-21,46 22,-21-12,21 10,-70-27,88 43,0 1,-38-3,39 6,0-2,-48-13,47 10,0 2,-1 1,0 0,0 2,0 2,0 0,0 1,0 2,0 1,-48 12,-83 26,150-38,1 0,0 1,-1 0,2 1,-1-1,0 1,1 1,0-1,0 1,0 0,1 0,0 1,0-1,-6 13,-33 38,37-49,1 0,0 1,1 0,0 0,-6 17,-2 0,-27 65,31-65,-2-1,-1 0,-1-1,-26 36,-4 6,33-49,0-1,-1-1,-21 25,21-27,0 0,1 1,1 0,0 1,1 0,0 1,2-1,-1 1,2 1,0-1,-3 23,5-25,-3 14,1 0,1 0,0 39,-9 135,13-185,1 55,-12 100,8-152,1 1,0-1,2 1,0-1,2 1,0-1,1 0,1 0,1 0,1 0,0-1,2 0,0 0,1 0,20 29,4-4,38 70,-43-67,3-2,1-1,51 54,2 3,-59-71,-16-18,1 1,-1 0,-1 0,12 25,-12-23,1 0,0-1,1 0,0 0,1-1,0-1,2 0,-1-1,20 13,42 25,123 61,-156-94,1-2,1-2,0-2,1-2,47 3,-74-9,-7-1,0 0,0-1,0 0,0-1,0 0,0-1,0 0,0 0,0-1,11-5,-2-2,-1 0,0-1,-1-1,21-17,-18 13,35-27,66-66,-83 79,-33 26,0 1,0-1,-1-1,1 1,-1-1,8-10,-7 8,1 0,-1 0,1 0,0 1,1 0,-1 1,16-9,15-11,-13 4,-19 16,0-1,0 2,0-1,1 1,-1 0,1 0,14-5,-15 6,0 1,0-1,0 0,0-1,-1 0,1 0,-1 0,0 0,-1-1,9-9,40-63,-28 38,54-64,13-19,-46 60,-32 45,-1-1,-1-1,0 1,11-26,46-87,-52 89,-2 0,-2-2,-2 1,-2-2,5-60,-1 58,-10 39,0 1,-1-1,0 1,-1-1,2-11,4-77,-3 64,-1-1,-2 1,-1-1,-5-32,1 52,-1 1,0 0,-1-1,0 2,-1-1,0 1,-14-17,-1-3,-62-88,-36-59,-37-57,129 199,11 11,-2 2,0 0,-1 1,-2 1,-24-18,5 10,-1 2,-1 2,-77-32,75 42,-1 2,-52-8,-5-2,41 7,14 1,-1 3,-1 2,-75-5,-53-2,4 0,166 17,0 0,0 0,0 1,0 1,0-1,0 1,0 1,1-1,-1 1,-12 7,1 2,0 1,-24 22,6-4,29-26,-1 0,0 0,0-1,0 0,-14 4,12-4,0 0,0 0,-16 10,-246 179,260-181,1 0,1 1,0 0,0 1,-15 29,16-28,-110 195,110-191,0 0,1 1,1 0,1 1,0-1,-3 28,3 29,7-57,-2-1,0 1,-9 37,0-19,3 0,1 1,2 0,0 72,4-102,0-1,0 0,0 0,-1 1,-1-1,1 0,-1-1,-7 15,-40 57,37-60,4-6,5-5,-1-1,-1 1,1-1,-1-1,-8 8,11-12,0 0,-1 0,1 0,-1 0,0 0,1-1,-1 0,0 0,0 0,0 0,0 0,0-1,0 0,-6 0,7 0,0 0,0-1,0 1,0-1,0 0,1 1,-1-1,0 0,0-1,1 1,-1 0,1-1,-1 0,1 1,0-1,0 0,0 0,0 0,0-1,-3-3,-1-4,1 0,0 0,0-1,-3-11,7 19,-2-5,2 1,-1-1,1 1,0-1,1 1,0-1,0 0,0 1,4-15,21-72,-8 34,-9 35,0 0,2 1,1 0,16-25,18-42,-22 40,-14 34,-2 1,0-1,9-35,-11 38,0-1,1 1,0 1,1-1,1 1,15-19,17-34,-29 46,-7 15,-1-1,0 0,0 1,-1-1,4-11,-6 17,0 0,0 0,0-1,0 1,0 0,0 0,0 0,0 0,0 0,0 0,0-1,0 1,0 0,0 0,0 0,0 0,0-1,0 1,0 0,0 0,0 0,0 0,0 0,0-1,0 1,0 0,0 0,0 0,0 0,0 0,0 0,0-1,0 1,-1 0,1 0,0 0,0 0,0 0,0 0,0 0,0 0,-1 0,1 0,0-1,0 1,0 0,0 0,0 0,-1 0,1 0,0 0,0 0,0 0,0 0,0 0,-1 0,-10 8,-9 12,-16 23,3 2,1 1,2 1,3 2,1 1,3 1,2 1,-18 69,34-90,1 0,2 0,1 0,4 36,0 8,-2-58,1 0,1-1,1 1,0 0,1-1,1 0,15 28,-12-23,0 0,-1 1,9 38,3 22,3-2,3-1,64 130,-59-138,39 127,-53-141,3-1,42 87,35-2,-90-133,0 0,0 0,1-1,0-1,1 1,-1-1,1 0,0-1,12 5,34 23,-30-15,0-1,0-1,2-1,39 15,-1 4,-49-24,0-1,31 11,-15-11,58 8,-24-5,-19-6,-1-1,1-3,71-5,-13 0,11 5,123-4,-226 0,1-1,-1-1,-1 0,1 0,13-7,33-11,30-6,-58 17,-1 2,2 0,33-3,-56 11,-1-1,1 0,-1-1,1 0,-1 0,0-1,0 0,-1 0,1-1,-1 1,0-2,0 1,0-1,9-11,8-5,14-10,-22 19,0-1,-1 0,-1-1,0 0,20-29,-2-5,-12 21,20-40,30-80,-38 93,-24 43,0 0,-1-1,-1 0,0 0,-1 0,0-1,4-17,-6 11,4-14,3-62,-10 87,0-1,-1 0,0 1,0-1,-1 1,0 0,0-1,-1 1,-1 0,1 1,-8-13,-69-95,59 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0:35.454"/>
    </inkml:context>
    <inkml:brush xml:id="br0">
      <inkml:brushProperty name="width" value="0.025" units="cm"/>
      <inkml:brushProperty name="height" value="0.025" units="cm"/>
      <inkml:brushProperty name="color" value="#849398"/>
      <inkml:brushProperty name="ignorePressure" value="1"/>
    </inkml:brush>
  </inkml:definitions>
  <inkml:trace contextRef="#ctx0" brushRef="#br0">12 15,'1'-1,"-1"1,1-1,-1 0,1 0,-1 1,1-1,-1 1,1-1,-1 0,1 1,0-1,-1 1,1-1,0 1,-1 0,1-1,0 1,0 0,0-1,-1 1,1 0,0 0,0 0,0 0,0 0,-1 0,2 0,29-2,-28 2,8-1,-7 1,1-1,-1 1,1 0,-1 0,0 1,1-1,-1 1,0 0,1 0,4 2,-9-2,0-1,1 0,-1 1,0-1,0 1,1-1,-1 1,0-1,0 0,0 1,0-1,0 1,1-1,-1 1,0-1,0 1,0-1,0 1,0-1,-1 1,1-1,0 1,0-1,0 1,0-1,0 0,-1 1,1-1,0 1,0-1,-1 0,1 1,0-1,-1 1,1-1,0 0,-1 1,1-1,0 0,-1 0,1 1,-1-1,1 0,-1 0,1 0,-1 0,1 1,0-1,-1 0,0 0,-24 12,13-9,5-3,0 2,0-1,1 1,-1 0,1 1,-1-1,1 1,0 1,0-1,0 1,-8 7,14-11,0 0,1 0,-1 0,0 0,0 0,0 0,0 0,1 0,-1 0,0 0,0 0,0 0,1 0,-1 0,0 0,0 1,0-1,0 0,0 0,1 0,-1 0,0 0,0 0,0 1,0-1,0 0,0 0,0 0,1 0,-1 0,0 1,0-1,0 0,0 0,0 0,0 1,0-1,0 0,0 0,0 0,0 0,0 1,0-1,0 0,0 0,0 0,0 0,0 1,0-1,-1 0,1 0,0 0,0 0,0 1,0-1,6-4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1:23.62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1277,'0'0,"0"0,1 0,-1 0,1 0,-1 0,1 0,-1 0,0 1,1-1,-1 0,1 0,-1 0,0 0,1 1,-1-1,0 0,1 0,-1 1,0-1,1 0,-1 0,0 1,0-1,1 0,-1 1,0-1,0 1,0-1,1 0,-1 1,0-1,0 1,0-1,0 0,0 1,0-1,0 1,0-1,0 1,0-1,0 1,6 24,-5-23,16 85,42 168,-26-113,-33-142,0 1,0-1,0 0,0 0,0 0,0 0,0 1,0-1,0 0,0 0,0 0,0 0,0 0,1 1,-1-1,0 0,0 0,0 0,0 0,0 0,0 0,0 1,0-1,1 0,-1 0,0 0,0 0,0 0,0 0,0 0,1 0,-1 0,0 0,0 0,0 0,0 0,0 0,1 0,-1 0,0 0,0 0,0 0,0 0,1 0,-1 0,0 0,0 0,0 0,0 0,0 0,1 0,-1 0,0 0,0 0,0-1,7-11,6-28,-11 33,102-262,-52 146,-20 32,39-180,-62 237,1 0,1 0,2 1,2 1,35-60,29-44,-49 84,27-65,-38 73,3 2,1 0,28-39,-31 57,-15 19,0 0,-1 0,0 0,0-1,-1 1,0-1,0 0,0 0,4-13,0-22,-7 33,1-1,1 1,-1-1,2 1,-1 0,1-1,0 1,5-9,-7 19,0 0,0 0,0 0,0 0,-1 0,1 0,-1 0,1 0,-1 0,0 0,0 0,0 3,3 37,-3 0,-1 1,-2-1,-2 0,-1-1,-22 71,16-74,1 0,1 0,3 1,-4 41,10-71,-1 1,0-1,-1 1,-5 12,4-13,1 1,0-1,0 1,-1 14,3 92,3-90,-2 0,0 0,-2 0,-1 0,-10 43,7-47,2 1,1 0,0 1,2-1,2 37,0-31,-1 1,-6 44,-1-57,2-36,2-35,8-220,-1 224,3 0,2 1,22-70,-30 115,6-15,-1 0,-1-1,0 1,-2-1,3-40,-6 60,0 0,0-1,0 1,1 0,-1-1,0 1,0 0,0-1,0 1,0 0,0-1,0 1,0 0,0 0,0-1,-1 1,1 0,0-1,0 1,0 0,0-1,0 1,-1 0,1-1,0 1,0 0,0 0,-1 0,1-1,0 1,0 0,-1 0,1 0,0-1,0 1,-1 0,1 0,-1 0,-9 10,-6 24,-23 112,12-37,-9 22,36-130,-1 0,1 0,0 0,0 0,-1-1,1 1,-1 0,1 0,-1 0,1-1,-1 1,1 0,-1-1,1 1,-1 0,0-1,0 1,1-1,-1 1,-1 0,-8-10,-2-29,10 4,2 0,1 1,2-1,2 1,0-1,3 1,11-33,17-93,-35 147,-1 16,-8 35,-7 45,1-27,5-21,1 0,1 1,2 0,0 62,6-95,-1-5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0:51.190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33 91,'221'13,"-203"-12,1 0,-1 0,0 2,0 0,0 1,0 1,18 8,-23-10,-1 0,1-1,0-1,1 0,-1-1,0 0,0-1,0 0,0-1,0-1,0 0,16-6,-27 7,-7 0,-21-1,-31 1,30 3,-1 2,1 0,-42 12,54-13,-1-1,1 0,-1 0,1-2,-1 0,1-1,-1 0,-14-5,15 3,-1 1,1 0,-1 2,1-1,-1 2,0 0,-27 5,32-3,8-2,0 0,0 0,0 1,0-1,0 1,0 0,0 0,1 0,-1 0,0 1,1-1,-1 1,1-1,-1 1,-2 3,5-5,0 1,0-1,-1 0,1 0,0 1,0-1,0 0,0 0,0 1,0-1,0 0,0 0,0 1,0-1,0 0,0 0,1 1,-1-1,0 0,0 0,0 1,0-1,0 0,0 0,1 0,-1 1,0-1,0 0,0 0,0 0,1 0,-1 1,0-1,0 0,1 0,-1 0,0 0,0 0,0 0,1 0,17 5,16-4,-34-1,64 2,-37 0,1-1,-1-2,0-1,37-6,-45 1,-1 0,30-15,-48 22,0 0,0 0,0 0,0 0,1 0,-1 0,0 0,0 0,0-1,0 1,0 0,0 0,0 0,1 0,-1 0,0 0,0 0,0 0,0 0,0 0,0 0,0 0,0-1,1 1,-1 0,0 0,0 0,0 0,0 0,0 0,0 0,0-1,0 1,0 0,0 0,0 0,0 0,0 0,0 0,0-1,0 1,0 0,0 0,0 0,0 0,0 0,0 0,0-1,0 1,0 0,0 0,0 0,-1 0,1 0,0 0,0 0,0 0,0-1,0 1,0 0,0 0,0 0,-1 0,1 0,0 0,0 0,0 0,0 0,0 0,-17-4,-18 1,18 2,0-1,0 0,0-1,-25-9,21 6,1 1,-27-4,43 8,1 1,-1-2,1 1,-1 0,1-1,-1 1,1-1,0 0,0 0,0 0,0-1,-3-3,5 6,0-1,1 1,-1-1,1 0,-1 1,0-1,1 0,-1 1,1-1,0 0,-1 0,1 0,0 1,-1-1,1 0,0 0,0 0,0 0,0 1,0-1,0 0,0 0,0 0,0 0,0 0,0 1,0-1,1 0,-1 0,0 0,1 1,-1-1,1 0,-1 0,1 1,-1-1,1 0,-1 1,1-1,-1 0,1 1,0-1,-1 1,1-1,0 1,0 0,0-1,-1 1,1 0,0-1,0 1,0 0,-1 0,1 0,0 0,1 0,0-1,1 1,-1-1,1 1,-1 0,1 0,-1 0,1 0,-1 0,0 0,1 1,-1-1,1 1,-1 0,0 0,0 0,4 2,38 28,-39-26,1 0,1-1,-1 0,0 0,15 7,13-5,1 0,47 0,-82-6,-33 0,9-2,0 2,0 1,0 0,0 2,1 1,-38 11,61-15,0 0,0 0,0 0,0 0,0 0,0 0,0 0,0 0,1 0,-1 0,0 0,0 0,0 0,0 1,0-1,0 0,0 0,0 0,0 0,0 0,0 0,0 0,0 0,0 0,0 1,0-1,0 0,0 0,0 0,0 0,0 0,0 0,0 0,0 1,0-1,0 0,0 0,0 0,0 0,0 0,0 0,0 0,0 0,0 0,0 0,0 1,-1-1,1 0,0 0,7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1:56.5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84 3,'-5'-1,"0"1,0 0,0 1,0-1,0 1,0 0,0 0,0 1,1-1,-1 1,-6 4,9-5,1 1,-1-1,1 1,-1 0,1 0,0-1,-1 1,1 0,0 0,0 1,1-1,-1 0,0 0,1 0,-1 0,1 1,0-1,-1 0,1 1,0-1,1 0,-1 0,0 1,1-1,-1 0,1 0,1 4,-2-5,0 1,1-1,-1 1,0-1,1 1,-1-1,1 1,0-1,-1 0,1 1,0-1,0 0,0 0,0 1,0-1,0 0,0 0,0 0,0 0,1 0,-1 0,0-1,1 1,-1 0,0-1,1 1,-1-1,1 1,-1-1,1 0,-1 0,1 0,-1 1,1-1,0-1,-1 1,1 0,-1 0,1-1,-1 1,1 0,-1-1,0 0,1 1,-1-1,0 0,1 1,-1-1,2-2,2 0,-1 0,1 0,-1-1,0 1,0-1,0 0,0 0,-1-1,0 1,0-1,0 0,4-8,-6 11,-1 0,1 0,-1 0,0 0,0 0,0 0,0-1,0 1,0 0,0 0,-2-4,-2-5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1:59.983"/>
    </inkml:context>
    <inkml:brush xml:id="br0">
      <inkml:brushProperty name="width" value="0.35" units="cm"/>
      <inkml:brushProperty name="height" value="0.35" units="cm"/>
      <inkml:brushProperty name="color" value="#004F8B"/>
      <inkml:brushProperty name="ignorePressure" value="1"/>
    </inkml:brush>
  </inkml:definitions>
  <inkml:trace contextRef="#ctx0" brushRef="#br0">33 0,'-2'0,"-6"0,-3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2:14.47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709 22,'-3'0,"-1"0,1 1,-1 0,1 0,-1 0,1 0,0 1,0-1,-1 1,1 0,0 0,0 0,1 0,-1 1,0-1,1 1,-1-1,1 1,0 0,0 0,0 0,0 0,1 0,-1 1,1-1,0 0,0 1,-1 4,-1 2,0 1,1 0,1 0,-1 14,54-164,-51 138,0 0,-1 1,1-1,-1 0,0 0,1 1,-1-1,0 0,1 0,-1 0,0 0,0 0,0 1,0-1,0 0,0 0,0 0,0 0,0 0,0 0,-13 1,10 1,0 1,-1 0,1 0,0 0,0 0,0 0,0 1,-3 4,-114 182,108-169,-1-1,-1-1,-29 30,58-69,24-42,-5 7,-16 27,24-36,-38 60,0 0,0 0,0 1,1-1,0 1,0 0,0 1,0-1,7-3,-12 7,0 0,1 0,-1 0,1-1,-1 1,1 0,-1 0,0 0,1 0,-1 0,1 0,-1 0,1 0,-1 0,1 0,-1 0,1 0,-1 0,1 0,-1 0,1 0,-1 0,0 1,1-1,-1 0,1 0,-1 1,0-1,1 0,-1 1,0-1,1 0,-1 1,0-1,1 0,-1 1,4 23,-11 22,-3-22,-2-1,0-1,-1 0,-1 0,-34 37,30-35,18-24,-1 1,1-1,0 1,0-1,0 1,-1-1,1 0,0 1,0-1,-1 0,1 1,0-1,-1 0,1 1,0-1,-1 0,1 1,0-1,-1 0,1 0,-1 0,1 1,0-1,-1 0,1 0,-1 0,1 0,-1 0,1 0,-1 0,1 0,-1 0,1 0,-1 0,0-16,10-24,-2 26,0-1,1 2,1-1,0 1,1 1,19-20,-16 19,-1-1,-1 0,0-1,18-31,-27 41,13-30,-15 35,0 0,0 0,0 0,0 0,0 0,0 0,0 0,-1 0,1 0,0 0,0 0,0 0,0 0,0 0,0 0,0 0,0 0,0 0,0 0,0 0,0 0,0 0,0 0,0 0,0 0,0 0,0 0,0-1,0 1,0 0,0 0,-13 20,-23 30,27-38,0-1,1 1,1 0,0 1,0 0,-9 27,7-14,-1-1,-2 0,0-1,-2 0,0-1,-27 32,0 1,-3-6,24-32,15-15,4-5,5-5,9-23,1 0,24-35,5-4,-23 35,30-37,27-42,-76 111,0 1,0-1,0 1,0-1,0 1,1-1,-1 1,0 0,1 0,-1 0,1 0,-1 0,1 0,-1 0,3 0,-3 1,-1 1,0-1,1 1,-1 0,0 0,1-1,-1 1,0 0,0-1,0 1,0 0,0 0,0-1,0 1,0 0,0 0,0-1,0 1,0 0,-1 0,1-1,0 1,-1 1,-22 60,-38 29,41-63,-22 38,-16 59,43-99,8-13,0-1,0 0,-2 0,1-1,-1 0,-1-1,-13 13,-7 4,2 2,1 1,1 2,-26 42,-42 51,90-120,1 0,0 0,1 0,-1 0,1 1,0-1,0 1,-2 10,3-10,-1 1,0 0,0-1,0 0,-1 1,-5 7,-16 21,14-25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2:29.102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61 1174,'1'-2,"-1"0,1 0,0 0,0 0,-1 0,1 0,1 0,-1 1,0-1,0 0,0 1,1-1,-1 0,1 1,0 0,2-3,38-23,-24 15,-11 6,0-1,0 0,-1 0,0-1,0 0,0 0,-1 0,0-1,-1 1,0-1,0 0,-1-1,3-15,-2 12,0 1,1-1,0 0,1 1,0 0,12-16,156-190,-158 198,-1 0,13-25,-22 36,-1-1,0 1,-1-1,0 0,-1 0,0-1,3-16,-6 27,0-1,1 0,-1 0,0 1,0-1,0 0,0 0,0 1,0-1,0 0,0 0,0 1,-1-1,1 0,0 1,0-1,-1 0,1 0,0 1,-1-1,1 1,-1-1,1 0,0 1,-1-1,0 1,1-1,-1 0,-1 1,1 0,0 0,0 0,0 0,0 0,0 1,0-1,0 0,0 1,0-1,0 0,0 1,0-1,0 1,0 0,-1 1,-32 32,13 2,6-9,-2 0,0-2,-25 28,31-39,0 0,-17 31,19-30,0 0,0-1,-19 21,1-5,2 2,2 1,1 1,2 1,-25 55,116-167,-70 76,10-12,1 1,0 1,0 0,1 1,18-12,-13 9,0-1,-2-1,0 0,0-1,-2-1,0 0,-1-1,13-23,-19 31,5-11,-1 0,13-31,-15 28,27-44,9-14,-34 58,2 1,0 1,21-27,113-150,-137 186,31-41,-38 51,-1-1,0 1,0-1,-1 0,1 0,-1 0,0 0,0 0,0 0,0 0,-1 0,1-1,-1-3,0 7,0 0,0 0,0 1,0-1,0 0,0 0,0 1,0-1,0 0,0 0,0 1,0-1,-1 0,1 1,0-1,0 0,-1 0,1 1,-1-1,1 1,0-1,-1 0,1 1,-1-1,0 1,1-1,-1 1,1-1,-1 1,0 0,1-1,-1 1,0 0,1-1,-1 1,0 0,0 0,1 0,-1 0,0 0,0 0,1 0,-1 0,0 0,0 0,1 0,-1 0,0 0,0 1,1-1,-1 0,0 0,1 1,-1-1,0 1,1-1,-1 0,1 1,-1-1,1 1,-1 0,0 0,-38 41,34-36,-141 188,129-165,12-19,-1-1,0 1,-1-1,1-1,-10 10,-49 54,54-58,1 1,0 0,-13 27,-14 21,-2 11,19-33,-75 130,29-85,58-77,0 1,-1-1,0 0,0-1,-11 8,9-8,1 1,0 0,0 1,-11 14,-31 54,46-67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2:32.899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157 184,'1'0,"0"0,0 1,-1-1,1 1,0 0,0-1,0 1,-1 0,1-1,0 1,-1 0,1 0,-1-1,1 1,-1 0,1 0,-1 0,1 0,-1 0,0 0,0 0,1 0,-1 0,0 0,0 0,0-1,0 1,0 0,0 0,0 0,-1 0,1 2,-7 33,-14 1,-2 0,-32 39,44-61,10-13,-1 0,1-1,0 1,-1 0,1 0,-1-1,1 1,-1-1,0 0,1 1,-1-1,-3 2,4-4,1 1,0 0,-1 0,1 0,0-1,-1 1,1 0,0 0,-1-1,1 1,0 0,0-1,-1 1,1 0,0-1,0 1,0-1,0 1,-1 0,1-1,0 1,0 0,0-1,0 1,0-1,0 1,0-1,0 1,0 0,0-1,0 1,0-1,0 1,1 0,-1-1,0 1,0-1,1-5,1 0,-1 1,1-1,0 0,0 1,1 0,0-1,5-7,54-54,-48 54,0-1,-1 0,0-1,-1-1,-1 0,-1-1,9-17,-1-3,-13 30,-1 1,0-1,-1 0,1-1,-1 1,-1-1,0 1,0-1,0 0,-1 0,0 0,0 0,-1-10,0 18,0-1,0 1,0 0,0 0,0 0,-1-1,1 1,0 0,0 0,0 0,0 0,0-1,0 1,0 0,0 0,-1 0,1 0,0 0,0 0,0-1,0 1,-1 0,1 0,0 0,0 0,0 0,0 0,-1 0,1 0,0 0,0 0,0 0,-1 0,1 0,0 0,0 0,0 0,-1 0,1 0,0 0,0 0,0 0,-1 0,1 0,0 0,0 0,0 0,0 1,-1-1,1 0,0 0,-14 13,-8 16,22-29,-19 27,2 2,0 0,2 0,1 1,2 1,1 1,-8 33,15-51,-1 0,0 0,0-1,-2 0,0 0,0 0,-1-1,-1 0,0-1,-15 16,14-19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2:47.24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186 77,'-3'5,"1"1,-1 0,1 0,1 0,-1 0,1 0,0 0,0 1,1-1,0 0,0 0,2 11,-2 1,-1 59,-15 115,11-156,2 50,3-59,-1 0,-2 0,0 0,-8 28,-1-17,2 1,1-1,2 2,-4 68,18-86,-5-24,-6-12,-3-7,0-1,1 1,2-1,0 0,-1-23,-6 0,8 40,1 0,1-1,-1 1,1 0,0-1,0 1,1-1,-1-7,5-11,11-47,-9 52,-2 0,0 0,-1-1,0-25,-3 17,-12-178,7 149,3-1,7-95,-5 152,0-1,0 1,0-1,0 1,1 0,-1-1,0 1,1 0,-1-1,1 1,0 0,-1 0,1 0,0-1,0 1,0 0,-1 0,1 0,0 0,0 0,1 0,-1 1,0-1,0 0,0 1,1-1,1 0,1 0,-1 0,1 1,-1 0,0 0,1 0,-1 0,1 1,-1-1,0 1,1 0,4 1,-3 0,1 0,-1 0,1 1,-1 0,0 0,0 0,0 0,-1 1,1-1,-1 1,0 0,0 1,0-1,4 8,-6-8,-1 1,0 0,0-1,-1 1,1 0,-1-1,0 1,0 0,0 0,-1-1,0 1,-1 5,-24 58,20-56,0 1,1-1,1 1,-3 15,-10 59,10-59,1 0,2 0,-1 34,6-39,-2 0,0 0,-1 0,-1 0,-1 0,-2-1,0 0,-12 29,6-23,0-1,2 1,2 1,0 0,2 0,-4 37,10-63,0 0,1 1,-1-1,0 0,1 0,0 1,0-1,0 0,0 0,0 0,0 0,1 0,0 0,0 0,-1 0,2-1,-1 1,0-1,0 1,1-1,-1 0,1 0,0 0,0 0,0-1,-1 1,2-1,-1 0,0 1,0-1,0-1,4 2,4 0,0-1,0 1,-1-2,1 0,0 0,0-1,0 0,-1-1,12-3,-20 4,0 1,0-2,0 1,0 0,0 0,0-1,-1 1,1-1,-1 1,1-1,-1 0,1 1,-1-1,0 0,0 0,0 0,0 0,0 0,0 0,0-1,-1 1,1 0,-1 0,0 0,1-1,-1-2,0-11,0-1,-3-27,0 11,-4-60,4 72,1 1,1-1,0 1,2-1,0 0,1 1,8-32,-2 19,-1 0,-2-1,-1 0,-1 0,-2 0,-2 0,-1 0,-1 0,-14-56,15 76,1 0,0 0,2-19,0 21,0 0,-1 0,-1 0,0 0,-3-12,3 22,1 0,-1 0,1 0,-1 0,0 0,0 1,0-1,0 0,0 0,0 1,0-1,-1 1,1-1,-1 1,1-1,-1 1,1 0,-1 0,0 0,1 0,-1 0,0 0,0 0,0 0,0 1,0-1,0 1,0 0,0-1,0 1,0 0,0 0,-3 1,3-1,-1 1,1-1,-1 1,1 0,-1 0,1 0,-1 1,1-1,0 0,0 1,0 0,0-1,0 1,0 0,0 0,1 0,-1 0,1 0,-1 1,1-1,0 0,0 1,0-1,0 1,-1 2,-5 39,2 0,1 0,3 0,4 51,-4 89,-12 66,13-231,-1-6,1 1,0-1,1 1,5 22,-5-34,-1 1,1-1,-1 0,1 0,0 1,0-1,0 0,1 0,-1 0,0 0,1-1,-1 1,1 0,-1 0,1-1,0 1,0-1,0 0,0 1,0-1,0 0,0 0,0 0,0-1,1 1,-1 0,0-1,1 1,-1-1,0 0,1 0,-1 0,0 0,3-1,-3 1,-1-1,1 0,-1 0,0 1,1-1,-1 0,0 0,0-1,1 1,-1 0,0 0,0 0,0-1,0 1,-1-1,1 1,0 0,-1-1,1 0,-1 1,1-1,-1 1,0-1,1 1,-1-1,0-3,2-50,-2 48,-3-32,-2 0,-2 1,-1-1,-2 2,-17-42,26 76,0-1,-1 1,1 0,-1 1,1-1,-1 0,0 0,0 1,0-1,-1 1,1 0,0-1,-1 1,0 0,1 0,-1 1,-6-4,8 5,0 0,0-1,0 1,1 0,-1 0,0 0,0 0,0 0,0 0,0 0,0 0,0 0,0 1,0-1,1 0,-1 0,0 1,0-1,0 1,0-1,1 1,-1-1,-1 2,0 0,1 0,0-1,0 1,0 0,0 0,0 0,0 1,1-1,-1 0,1 0,-1 0,1 0,0 1,0 2,-1 58,-6 74,3-78,3 87,3-58,-2-85,0 1,1-1,-1 0,1 1,0-1,-1 0,2 0,-1 1,0-1,1 0,-1 0,1 0,0-1,0 1,0 0,0-1,0 1,1-1,-1 1,1-1,0 0,0 0,0-1,0 1,0-1,0 1,0-1,0 0,6 1,-1 0,0 0,0-1,0 0,1 0,-1-1,0 0,0-1,0 0,1 0,-1-1,12-3,-18 3,0 1,0 0,0 0,0-1,0 1,-1-1,1 1,-1-1,1 0,-1 1,1-1,-1 0,0 0,0 0,0 0,0 0,0 0,-1-1,1 1,0 0,-1 0,0 0,1-1,-1-2,-2-65,0 42,4-29,-1 43,1 0,-2 0,0 0,-1-1,0 1,-1 0,0 0,-1 1,-6-16,8 27,1 1,0 0,-1 0,1 0,-1 0,0-1,1 1,-1 0,0 0,0 0,0 1,0-1,0 0,0 0,0 0,0 1,0-1,0 0,0 1,0-1,-1 1,-1-1,2 1,0 0,0 1,0-1,0 1,0-1,0 1,1-1,-1 1,0 0,0-1,0 1,1 0,-1 0,0 0,1-1,-1 1,1 0,-1 0,1 0,-1 2,-17 57,18-60,-36 137,43-191,1-80,-7 82,2 0,3 1,15-68,-17 103,5-14,7-48,-15 67,0 0,-1 0,0 0,-1 0,0 1,-1-1,0 0,-4-12,-8-26,9 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2:54.85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37 64,'0'-3,"0"-2,-2-1,-5-1,-2-2,1-2,2-1,2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12.625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590 195,'0'0,"0"1,0-1,0 1,-1-1,1 1,0-1,-1 1,1-1,0 1,-1-1,1 0,-1 1,1-1,-1 1,1-1,-1 0,1 0,-1 1,1-1,-1 0,1 0,-1 0,0 1,1-1,-1 0,1 0,-1 0,1 0,-1 0,0 0,1 0,-1 0,1 0,-2-1,-26 4,-1-5,0-1,0-2,1 0,0-2,0-1,0-2,1 0,-44-25,61 31,1 1,-1 0,0 1,1 0,-12 0,-17-4,-1 0,30 6,1-1,-1 0,0 0,1-1,0 0,-1-1,1 1,0-2,-11-5,19 8,-1 1,0-1,1 0,-1 1,1-1,-1 0,1 0,0 1,-1-1,1 0,0 0,-1 0,1 0,0 1,0-1,0 0,0 0,0 0,0 0,0 0,0 0,0 1,0-1,0 0,1 0,-1 0,0 0,0 1,1-1,-1 0,1 0,-1 1,1-1,-1 0,1 1,-1-1,1 0,0 1,-1-1,1 1,0-1,0 1,-1-1,1 1,1-1,36-18,-12 14,0 0,0 2,0 2,1 0,-1 2,0 0,1 2,-1 1,0 1,-1 1,31 12,-39-14,0 0,0-1,34 2,9 1,-16 1,-26-6,1 2,0 0,-1 1,0 1,0 1,25 11,-38-13,0-1,0 1,-1 0,1 0,-1 1,0-1,4 8,-6-10,-1 0,1 0,-1 0,0 0,0 0,0 1,0-1,0 0,0 1,0-1,-1 0,0 1,1-1,-1 1,0-1,0 1,0-1,0 1,-1 4,-1-6,1 0,0 1,0-1,-1 0,1 0,0 0,-1 0,1 0,-1 0,1 0,-1-1,0 1,1-1,-1 1,0-1,0 1,1-1,-1 0,0 0,-3 0,-43-1,38 0,-114-14,58 4,45 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16.7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539 401,'-1'0,"0"-1,0 0,0 1,0 0,-1-1,1 1,0 0,0 0,0-1,-1 1,1 0,0 0,0 0,0 0,-1 1,1-1,0 0,0 0,0 1,0-1,0 1,-1-1,1 1,0-1,-1 2,-31 19,25-15,-38 25,15-9,0-2,-46 23,75-43,1 0,0 0,0 0,0 0,0 0,-1 0,1-1,0 1,0 0,0 0,0-1,0 1,0-1,-1 1,1-1,0 1,1-1,-1 0,0 0,0 1,0-1,0 0,0 0,1 0,-1 0,0 0,1 0,-1 0,1 0,-1 0,1 0,-1 0,1 0,0-2,-19-50,16 41,-2-2,-1 0,0 0,-1 1,-1 0,0 0,-1 0,-13-14,19 23,-4-5,0-1,1 0,0-1,1 0,0 0,0 0,1 0,1-1,0 1,1-1,0 0,0 0,1 0,1 0,0 0,1 0,3-21,-3 30,0 0,0 0,0-1,1 1,-1 0,0 0,1 1,0-1,0 0,0 0,0 1,0-1,1 1,-1 0,1 0,-1 0,1 0,0 0,0 0,0 1,4-2,6-2,1 1,0 0,23-4,-8 3,-2-2,-5 1,1 1,33-3,-49 8,-1 0,0 0,1 0,-1 1,1 0,-1 0,0 0,1 1,-1 0,0 1,0-1,0 1,8 5,170 121,-181-127,0 0,-1 0,1 1,0-1,-1 1,1-1,-1 1,0 0,0 0,0 0,0 0,-1 0,1 1,-1-1,2 6,-3-7,0 0,0-1,0 1,0-1,0 1,-1-1,1 1,-1-1,1 1,-1-1,0 0,1 1,-1-1,0 0,0 1,0-1,0 0,0 0,0 0,0 0,0 0,-1 0,1 0,0 0,0-1,-1 1,1 0,-1-1,1 1,-1-1,1 1,-1-1,1 0,-1 0,1 1,-1-1,-1-1,-17 4,-1-2,1 0,-1-1,1-1,0-1,-23-6,-120-36,74 17,55 18,-17-4,-77-31,127 43,-1 1,0-1,0 1,0-1,1 0,-1 0,0 0,1 0,-1 0,0 0,1 0,0-1,-1 1,1 0,0-1,0 1,-1-1,1 0,0 1,1-1,-1 0,0 0,-1-3,3 3,0 0,0 0,0 0,0 1,0-1,0 0,0 0,1 0,-1 1,0-1,1 1,0-1,-1 1,1 0,0-1,0 1,-1 0,1 0,0 0,4-1,7-3,0 0,0 0,1 1,-1 1,1 0,25-1,87 4,-55 2,-40 0,-19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1:42.48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221 0,'10'240,"-1"7,-9-206,2 1,1 0,16 68,-15-129,-2-21,-15-113,-5-183,18 326,0-1,-1 0,0 1,-1-1,0 1,0 0,-1-1,-1 1,0 0,0 1,-1-1,0 1,-8-12,12 21,1-1,-1 0,1 0,-1 1,1-1,-1 0,0 1,1-1,-1 1,0-1,0 1,1-1,-1 1,0 0,0-1,0 1,0 0,1-1,-1 1,0 0,0 0,0 0,0 0,0 0,0 0,0 0,0 0,1 0,-2 1,0 0,1 0,0 0,0 0,0 0,0 1,0-1,0 0,0 1,1-1,-1 1,0-1,1 0,-1 1,0 2,-6 57,10 116,0-71,-17 177,9-262,0-1,-2 0,0 0,-1 0,-1-1,-1 0,-20 30,25-42,0-1,0 1,-1-1,1 1,-14 9,5-6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24.48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503 68,'18'-22,"-15"17,2-1,-1 1,0 0,1 0,0 1,7-6,-10 9,-1 0,1 1,-1-1,1 0,-1 1,1 0,-1-1,1 1,0 0,-1-1,1 1,0 0,-1 0,1 1,-1-1,1 0,0 0,-1 1,1-1,-1 1,1-1,-1 1,1 0,-1 0,1 0,-1 0,0 0,0 0,1 0,-1 0,2 2,-2-1,1-1,0 1,-1 0,1 0,-1 0,1 0,-1 0,0 1,0-1,0 0,0 0,-1 1,1-1,0 1,-1-1,0 0,1 1,-1-1,0 1,-1-1,1 1,0-1,-1 1,1-1,-1 0,0 1,1-1,-1 0,0 1,-3 3,-3 5,-2 1,1-1,-1-1,-16 15,-7 9,27-26,0 0,1 0,-1 0,1 0,1 1,0-1,0 1,-2 11,5-18,-1 0,1 0,0 0,-1 0,1 0,0 0,1 0,-1 0,0 0,0 0,1-1,-1 1,1 0,0 0,0 0,-1 0,1-1,0 1,0 0,1-1,-1 1,0-1,0 0,1 1,-1-1,1 0,-1 0,1 1,0-1,-1-1,1 1,0 0,0 0,-1-1,1 1,0-1,0 1,0-1,0 0,0 1,0-1,0 0,3-1,18 1,-13 0,-1-1,1 2,0-1,-1 1,1 1,0-1,-1 2,0-1,0 1,1 1,-2 0,1 0,9 6,11 11,0 1,-1 1,33 37,-49-46,-1 1,0 0,-1 0,-1 1,-1 0,12 30,-18-40,-1 0,1 1,-1-1,0 0,0 0,-1 1,1-1,-2 0,1 1,-2 7,1-11,0 0,0 0,0 1,-1-1,1 0,-1 0,0 0,0 0,0-1,0 1,0-1,-1 1,1-1,-1 0,1 1,-1-2,0 1,0 0,-6 2,1-1,0 0,0-1,0 0,0 0,0-1,0 0,-1 0,1-1,0 0,-13-2,-8-3,-46-14,26 6,-15-2,0 3,-1 2,-111-2,156 13,15 0,-1 0,0-1,1 1,-1-1,0-1,1 1,-1-1,1 0,-1 0,1 0,-11-5,16 6,0-1,0 1,0 0,0-1,0 1,0 0,0-1,-1 1,1-1,0 1,0 0,0-1,1 1,-1 0,0-1,0 1,0-1,0 1,0 0,0-1,0 1,1 0,-1-1,0 1,0 0,0-1,1 1,-1 0,0 0,1-1,-1 1,0 0,0 0,1 0,-1-1,0 1,1 0,-1 0,0 0,1 0,-1 0,1 0,-1-1,0 1,1 0,20-7,15-2,0 2,0 1,49 0,116 6,-80 3,-66-3,61 10,-114-10,-1 0,1 0,-1 1,1-1,-1 0,1 0,-1-1,1 1,-1 0,1 0,-1-1,1 1,-1-1,0 1,1-1,-1 0,0 0,1 1,-1-1,0 0,0 0,0 0,1 0,-1-1,0 1,1-2,-1 0,1-1,-1 1,0-1,0 1,0-1,0 1,-1-1,1 0,-1 1,0-1,-1-4,1 0,-1-1,0 1,-1-1,0 1,-1 0,1 0,-1 0,-1 0,-8-14,1 10,0 1,-1 0,-1 1,-21-14,-20-16,-16-9,51 38,1-1,-20-18,27 23,0-1,0 1,-1 1,0 0,0 1,-1 0,0 1,1 1,-21-4,14 3,0-1,0-1,-28-12,17 5,-1 1,-1 2,0 1,0 1,0 2,-1 1,0 2,0 1,-45 3,67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28.86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311 1,'-5'1,"0"2,0-1,0 0,0 1,1 0,-1 0,1 1,-1-1,1 1,1 0,-1 0,-3 5,-11 8,-15 16,1 0,-31 43,38-46,22-26,-1 0,0-1,0 0,0 0,0 0,-1 0,1-1,-7 3,-25 18,89-11,26 11,-50-16,0 1,53 24,-60-22,0-2,1 0,31 5,42 15,-87-25,0 1,-1 0,0 1,1 0,-2 0,1 1,-1-1,9 10,-46-39,-2 0,0 3,-56-29,80 46,-51-24,42 20,0 1,1-2,-27-17,33 18,-24-19,34 26,0 1,-1-1,1 1,0 0,-1-1,1 1,0-1,0 1,0-1,0 1,-1 0,1-1,0 1,0-1,0 1,0-1,0 1,0-1,0 1,0-1,0 1,0-1,1 1,-1-1,0 1,0-1,1 0,20-8,9 4,1 2,0 1,-1 2,1 1,-1 1,41 8,-68-10,0 1,0 0,0 0,0 0,0 0,0 1,-1-1,1 1,0-1,4 5,-7-6,0 0,0 0,1 1,-1-1,0 0,0 0,0 0,0 1,0-1,0 0,0 0,0 0,1 1,-1-1,0 0,0 0,0 1,0-1,0 0,0 0,0 1,0-1,0 0,-1 0,1 0,0 1,0-1,0 0,0 0,0 0,0 1,0-1,0 0,-1 0,1 0,0 1,0-1,0 0,0 0,-1 0,1 0,0 0,0 1,-24 4,-24-6,-90-11,11 0,97 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34.67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79,'20'0,"0"0,0 1,0 1,-1 1,1 1,-1 0,33 13,-11 1,-1 1,0 1,66 48,-96-60,0-2,0 1,1-1,-1-1,23 8,-32-12,1 0,0-1,0 1,0-1,0 1,0-1,0 0,0 0,0 0,0 0,0 0,0 0,0 0,0-1,0 1,0-1,0 1,0-1,0 0,0 0,-1 0,1 0,0 0,-1 0,1 0,0-1,-1 1,0-1,1 1,-1-1,0 1,0-1,0 0,0 0,0 1,0-1,0 0,-1 0,1 0,-1 0,1 0,-1-3,2-10,0 0,-2 0,0-1,-1 1,0 0,-1 0,-1 0,-1 0,0 1,-11-29,-9 6,14 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40.22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79,'18'0,"0"1,-1 0,25 6,-37-6,1 0,-1 1,1 0,-1 0,0 1,0-1,0 1,0 0,0 1,0-1,-1 1,0 0,8 8,-12-11,1-1,-1 1,1-1,-1 1,1-1,-1 1,1-1,-1 1,1-1,-1 0,1 1,0-1,-1 0,1 0,0 1,-1-1,1 0,0 0,-1 0,1 0,0 0,-1 0,1 0,0 0,-1 0,1 0,0 0,-1 0,1 0,1-1,20-17,11-30,-1-14,-26 50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54.27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759 168,'-8'1,"0"0,0 1,0 0,0 0,1 1,-1 0,1 0,-1 1,-10 7,9-5,-1-1,0 0,0-1,-20 7,-203 47,212-50,-1 0,1 2,1 0,0 1,1 1,-32 26,47-35,1 0,-1 1,1-1,0 1,0 0,0 0,0 0,0 0,1 0,0 1,0-1,0 1,1 0,-1-1,1 1,0 0,0 9,1-11,0 1,1-1,0 1,-1-1,1 0,0 1,1-1,-1 0,1 0,-1 1,1-1,0 0,0-1,0 1,0 0,1-1,-1 1,1-1,0 0,-1 0,1 0,0 0,0 0,0 0,4 0,12 6,0-1,1-1,0-1,0-1,0-1,0 0,1-2,-1 0,1-1,-1-1,0-1,1-1,-1-1,0-1,33-12,-13 2,-1-3,0-1,-1-2,-1-1,-1-2,47-42,-71 53,0 0,-1-1,0-1,-1 1,-1-2,13-26,-22 41,0 0,1 0,-1 1,1-1,-1 0,0 0,0 0,0 0,1 0,-1 0,0 0,0 0,0 0,0 1,0-1,-1 0,1 0,0 0,0 0,-1 0,1 0,0 0,-1 1,1-1,-1 0,1 0,-1 0,1 1,-1-1,0 0,1 1,-1-1,0 0,0 1,1-1,-1 1,0 0,0-1,0 1,0-1,0 1,1 0,-1 0,0-1,0 1,-1 0,-52-6,47 6,-46 2,-1 1,-93 20,127-19,-3 2,2 2,-1 0,1 2,1 0,0 1,0 1,-33 27,31-18,0 0,1 2,2 0,0 2,-24 40,41-62,1-1,-1 1,1 0,-1 0,1-1,0 1,0 0,0 0,1 1,-1-1,0 3,1-4,1-1,-1 1,0-1,0 0,0 1,1-1,-1 0,1 0,-1 1,1-1,-1 0,1 0,0 0,0 0,-1 1,1-1,0 0,0-1,1 2,2 0,-1 0,0-1,0 1,1-1,-1 0,1 0,0 0,-1-1,1 1,-1-1,1 0,0 0,-1 0,1 0,0-1,-1 0,8-1,34-14,0-2,0-2,-2-1,60-41,-55 33,-24 16,43-27,-63 37,-1 1,0 0,0-1,0 1,0-1,-1 0,1 0,-1 0,0 0,0 0,0-1,0 1,0-1,-1 1,2-6,-3 8,0 0,0 0,0 0,0 0,0-1,-1 1,1 0,0 0,-1 1,1-1,0 0,-1 0,0 0,1 0,-1 0,1 0,-1 1,0-1,0 0,1 0,-1 1,0-1,0 1,0-1,0 1,0-1,0 1,0-1,0 1,0 0,0-1,0 1,0 0,0 0,0 0,-2 0,-45 0,41 0,-27 1,-1 1,0 2,1 1,0 2,-48 15,59-16,23-7,-1 0,1-1,0 1,0 0,0 0,0 0,0-1,0 1,1 0,-1 0,0 0,1 0,-1-1,1 1,-1 0,1 0,-1 0,1 0,0 0,0-1,12-18,1 0,0 1,1 1,1 0,0 1,2 1,0 1,25-17,-37 27,1 0,1 0,-1 0,0 1,1 0,0 1,0 0,0 0,1 0,-1 1,1 0,-1 1,1 0,-1 0,1 1,16 2,-10 0,-1 0,1 2,-1 0,0 0,-1 2,1 0,-1 0,20 13,-15-9,0-1,0 0,20 5,-27-11,-1 0,1 1,-1 1,0-1,0 2,0-1,0 1,-1 1,0 0,-1 0,0 1,0 0,9 12,56 90,-73-109,0 0,1 0,-1-1,0 1,0 0,0-1,0 1,0 0,0 0,0-1,0 1,0 0,-1 0,1-1,0 1,0 0,-1-1,1 1,0 0,-1-1,1 1,0-1,-1 1,1-1,-1 1,1-1,-1 1,0-1,1 1,-1-1,1 1,-1-1,0 0,1 1,-1-1,0 0,1 0,-1 0,0 1,0-1,0 0,-47 15,25-9,-21 13,-132 46,-43 1,219-66,0 0,0 0,0 0,0 0,0 0,1-1,-1 1,0 0,0 0,0 0,0 0,0 0,0 0,0 0,0 0,0 0,0 0,0 0,0-1,0 1,0 0,0 0,0 0,0 0,0 0,0 0,0 0,0-1,0 1,0 0,0 0,0 0,0 0,0 0,0 0,0 0,0 0,0-1,0 1,0 0,0 0,0 0,0 0,0 0,0 0,0 0,0 0,0 0,-1 0,1 0,0 0,0-1,0 1,0 0,0 0,0 0,0 0,0 0,-1 0,1 0,0 0,0 0,0 0,11-15,18-15,13-6,1 1,2 3,70-40,-64 58,-45 13,-1 0,1 0,-1 0,1 0,-1-1,0 0,0-1,0 1,0-1,7-4,-12 7,0 0,-1 0,1 0,0 0,0 0,0 0,-1 0,1 0,0 0,0 0,-1 0,1-1,0 1,0 0,0 0,-1 0,1 0,0 0,0 0,0 0,0-1,-1 1,1 0,0 0,0 0,0 0,0 0,0-1,0 1,-1 0,1 0,0 0,0-1,0 1,0 0,0 0,0-1,0 1,0 0,0 0,0 0,0-1,0 1,0 0,0 0,0 0,0-1,0 1,0 0,0 0,1 0,-1-1,0 1,0 0,0 0,0 0,0-1,0 1,1 0,-1 0,0 0,0 0,0 0,0 0,1-1,-21 4,-79 30,0 5,-92 50,159-71,4-1,-1-2,-52 19,-165 30,182-48,56-12,0-1,-1-1,1 1,0-1,-1-1,-12 0,16-1,1 0,-1-1,1 1,0-1,0 0,0 0,0-1,0 1,0-1,1 0,-1 0,1 0,-5-5,4 3,0 0,0 0,0 0,0 0,1 0,0-1,0 0,0 1,1-1,0 0,-2-10,3 12,1 0,0 1,-1-1,2 0,-1 0,0 1,1-1,-1 0,1 1,0-1,0 0,1 1,-1-1,1 1,0 0,0 0,0-1,0 1,0 0,1 1,3-5,20-15,1 0,0 2,2 1,0 1,33-14,-40 20,0-2,25-21,-6 5,36-36,-76 65,-1-1,1 1,0-1,-1 1,1-1,-1 1,1-1,-1 0,0 1,1-1,-1 0,0 1,0-1,0 0,-1 1,1-1,0 0,-1 1,1-1,-1 1,1-1,-1 1,0-1,1 1,-1-1,0 1,-2-3,-33-45,28 40,-30-27,36 34,1 1,-1 0,0-1,1 1,-1 0,0 0,0 0,0 0,0 1,0-1,0 1,0-1,0 1,0-1,0 1,0 0,0 0,0 0,0 0,0 0,0 1,-4 0,5 0,1-1,-1 0,0 1,1-1,-1 1,1-1,-1 0,0 1,1 0,-1-1,1 1,-1-1,1 1,0 0,-1-1,1 1,0 0,-1-1,1 1,0 0,0 0,-1-1,1 1,0 0,0 0,0-1,0 1,0 0,0 0,14 23,27 10,-36-30,0 0,-1 0,1 0,-1 1,0-1,0 1,0 0,-1 0,0 1,0-1,0 1,-1-1,1 1,-2 0,1 0,0 0,-1 0,0 0,-1 0,1 1,-1-1,0 0,-1 0,1 0,-1 1,-1-1,1 0,-1 0,0-1,-4 9,0-5,-1-1,0 1,0-2,-1 1,0-1,-1 0,1 0,-1-1,-12 6,-34 26,-7 6,52-38,0-1,0 2,1-1,0 1,0 1,1-1,0 2,0-1,-8 12,11-7,1 1,0-1,0 1,2 0,-1 0,2-1,0 1,1 1,0-1,4 21,-3 52,-15-45,1-4,13-37,0 0,0 0,0 0,-1 0,1 1,0-1,-1 0,1 0,-1 0,1 0,-1 0,1 0,-1 0,0 0,0 0,1 0,-1-1,-1 2,1-1,0-1,1 0,-1 0,1 0,-1 0,0 0,1 0,-1 0,1 0,-1 0,0 0,1 0,-1-1,1 1,-1 0,0 0,1 0,-1-1,1 1,-1 0,1-1,-1 1,1-1,-1 0,-2-1,1-1,-1 0,1 0,0 0,0 0,0 0,0 0,1-1,-1 1,0-5,-2-13,2 0,0-1,1 1,4-36,-2-45,-3 91,-1 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3:57.693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47 0,'-1'1,"1"-1,-1 1,0-1,0 1,0-1,0 1,0 0,1 0,-1-1,0 1,1 0,-1 0,1 0,-1 0,1 0,-1 0,1 0,-1 0,1 0,0 1,-11 32,7-19,0-7,1 0,0 1,0-1,1 1,-2 15,4-19,1 1,-1-1,1 0,0 0,0 0,1 0,-1 0,1 0,0 0,1 0,2 5,17 26,-12-20,-1 0,15 35,-24-49,0 0,1 0,0 0,-1 0,1-1,0 1,0 0,0 0,0-1,0 1,0 0,0-1,1 1,-1-1,1 0,-1 1,1-1,-1 0,1 0,0 0,0 0,-1 0,1 0,0-1,0 1,0-1,0 1,0-1,0 1,0-1,0 0,0 0,0 0,0 0,0-1,0 1,0 0,0-1,2-1,8-3,-1 0,0-1,-1-1,0 0,14-11,3-2,-16 12,1 0,0 1,0 1,0 0,0 0,1 2,0-1,0 1,1 1,16-2,-15 3,-1 0,0-1,23-9,-24 8,1 0,-1 0,1 1,19-1,-16 2,0 0,0-1,-1-1,20-6,-27 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4:00.970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13 1,'-1'0,"0"1,0 0,0 0,0 0,1 0,-1 0,0 1,0-1,0 0,1 0,-1 0,1 1,-1-1,1 0,-1 1,1-1,0 0,0 1,0-1,0 0,0 1,0-1,0 3,0 34,0-33,1 0,-1 0,1 1,1-1,-1 0,1 0,0 0,0 0,1-1,-1 1,6 7,-7-11,0 0,0 0,0 0,0 0,0 0,0 0,0 0,0 0,1 0,-1-1,0 1,1-1,-1 1,0-1,1 1,-1-1,0 0,1 1,-1-1,1 0,-1 0,1 0,-1 0,0-1,1 1,-1 0,1 0,-1-1,0 1,1-1,-1 1,0-1,1 0,-1 1,0-1,0 0,0 0,0 0,0 0,0 0,0 0,0 0,0 0,0-1,1-1,19-26,-19 25,0 0,0 1,1-1,-1 1,1 0,0-1,0 1,0 0,1 1,-1-1,1 1,-1-1,1 1,0 0,0 0,5-1,-74 3,52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4:24.37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550 219,'9'0,"-1"1,1 0,-1 0,1 1,-1 0,0 0,0 1,0 1,0-1,0 1,-1 0,0 1,0 0,9 7,11 7,-20-16,1 1,0-1,0 0,1-1,-1 0,0 0,1-1,11 1,-19-2,-1 0,0 0,1 0,-1 0,0 0,1 0,-1 0,0 0,1-1,-1 1,1 0,-1 0,0 0,0 0,1-1,-1 1,0 0,1 0,-1 0,0-1,0 1,1 0,-1-1,0 1,0 0,0 0,1-1,-1 1,0 0,0-1,0 1,0-1,0 1,0 0,0-1,0 1,0 0,0-1,-3-21,-16-17,13 35,0-1,-1 1,1 0,-1 1,0-1,0 2,-1-1,1 1,0 0,-1 0,0 1,-7-1,3 0,0 0,0-1,-21-8,21 4,0 0,1-1,-1-1,1 0,1 0,0-1,0-1,-14-19,-5-5,24 30,0 1,0 0,-1 0,1 0,-1 0,0 1,0 0,0 1,-1-1,1 1,-1 0,1 0,-1 1,-12-1,-12 0,-1 2,-31 3,2 0,-103-3,150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4:58.36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490 1,'-34'32,"-19"18,1 2,-86 115,127-153,0 0,-21 19,20-21,0 1,-18 23,22-23,-26 34,32-45,0 0,0 0,0 0,0 0,0-1,-1 1,1-1,0 1,-1-1,1 0,-1 0,0 0,1 0,-1 0,0-1,-5 1,7 0,1-1,-1 0,1 0,-1 0,0 0,1 0,-1 0,1 0,-1 0,1 0,-1 0,1 0,-1-1,0 1,1 0,-1 0,1-1,-1 1,1 0,-1 0,1-1,0 1,-1-1,1 1,-1 0,1-1,0 1,-1-1,1 1,0-1,-1 1,1-1,0 1,-1-2,10-18,25-16,-33 36,6-8,0-1,-1 1,0-1,0 0,-1-1,-1 1,1-1,-1 0,-1 0,3-12,-3 11,0 0,1 0,0 0,0 1,1 0,1-1,0 2,0-1,11-12,13-8,27-25,-23 28,-25 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5:00.15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 91,'-2'0,"1"-3,3-2,4-1,1-1,1 0,-1-1,1-1,-1-1,1-2,-1 0,-2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1:52.14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808 0,'-2'2,"-1"0,0 0,1 0,-1 0,0-1,0 1,0-1,0 0,0 0,0 0,0 0,0-1,-4 1,-3 2,0 0,-1 2,1-1,0 1,0 1,0 0,1 0,-1 1,2 0,-1 1,-8 9,4-1,0 1,1 0,1 1,-14 28,18-36,0 0,0 0,-1-1,0 1,-1-2,1 1,-2-2,-19 14,15-11,0 1,1 0,-19 21,-14 14,36-37,0 1,0 0,1 0,-8 12,-7 14,7-11,0 1,2 0,1 1,-12 34,10-21,11-31,1 1,0 0,1 0,0 1,-2 17,3-19,-1 0,0 0,0 0,-1 0,0-1,-1 0,0 0,-7 10,-16 29,13-13,2-1,2 2,1 0,2 0,1 1,2-1,1 2,2 36,2-60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5:01.50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90,'2'-2,"3"-1,8 0,6 1,1 0,1 1,-2 1,-2-3,-1 0,-1-2,-1 0,-3-2,-1-1,0-2,-2-2,1-1,-3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5:14.74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112 216,'2'-6,"0"0,0 1,0-1,0 0,1 1,0 0,0 0,1 0,-1 0,9-8,8-16,-11 15,1-1,0 2,0-1,18-16,-23 26,-1 0,1 0,0 1,0 0,0-1,1 2,5-4,-8 5,-1 1,0-1,1 0,-1 1,1 0,-1-1,1 1,-1 0,0 0,1 1,-1-1,1 0,-1 1,1-1,-1 1,0 0,5 2,-4-1,0 0,0 0,-1 1,1-1,0 1,-1 0,0 0,1 0,1 3,-2-3,0 1,0-2,0 1,0 0,1 0,-1-1,1 1,0-1,0 0,6 4,-8-6,0 0,0 0,-1 1,1-1,0 0,0 1,0-1,-1 1,1-1,0 1,0-1,-1 1,1-1,0 1,-1 0,1-1,-1 1,1 0,-1 0,1-1,-1 1,1 0,-1 0,0 0,0-1,1 1,-1 0,0 0,0 0,0 0,0 0,0 0,0 0,0-1,0 1,0 0,0 0,-1 0,1 0,-1 1,-28 32,12-18,4-3,0 0,-23 16,26-22,1 0,0 0,0 1,1 0,0 0,0 1,1 0,-11 18,11-12,-1 0,0-1,-1 0,-1-1,0 0,-1 0,0-1,-1-1,0 0,-1-1,0 0,-1 0,0-2,0 0,-18 8,17-12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7:16.48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130 79,'2'16,"0"-1,1-1,1 1,1 0,0-1,1 0,0 0,1 0,13 19,22 50,-16-32,-22-45,0 1,0 0,0 0,-1 1,0-1,-1 1,0 0,0-1,2 14,-4 13,3 24,-2-54,-1-1,1 0,0 0,0 0,0 0,1 0,-1 0,1 0,0 0,-1-1,1 1,1 0,-1-1,5 5,-7-7,0 0,0 0,1 1,-1-1,0 0,0 0,1 1,-1-1,0 0,0 0,1 0,-1 0,0 1,1-1,-1 0,0 0,1 0,-1 0,0 0,1 0,-1 0,0 0,0 0,1 0,-1 0,0 0,1 0,-1 0,0 0,1 0,-1 0,0-1,1 1,-1 0,0 0,0 0,1 0,-1-1,0 1,1 0,2-17,-8-26,5 40,-3-13,-1 1,-1-1,0 1,-1 0,-14-24,-3-11,19 38,0-1,1 0,1 0,0 0,1 0,0-19,-4-30,1 41,-1 2,-15-37,0 1,19 50,-1-1,0 1,-1 0,1 0,-1 1,0-1,-4-5,6 10,1-1,-1 0,0 1,1-1,-1 1,0-1,1 1,-1-1,0 1,0-1,1 1,-1 0,0 0,0-1,0 1,1 0,-1 0,0 0,0 0,0 0,-1 0,1 0,0 1,0-1,-1 1,1 0,0-1,0 1,0 0,0 0,0 0,0 0,1 0,-1 0,0 0,0 0,1 0,-1 1,0-1,0 3,-3 6,0 0,-1 0,-1 0,1-1,-1 1,-1-1,0-1,0 1,-1-1,0-1,0 1,-1-1,0-1,0 1,-16 7,25-14,-1 1,1-1,-1 1,0 0,1-1,0 1,-1 0,1-1,-1 1,1 0,0-1,-1 1,1 0,0 0,0 0,0-1,0 1,0 0,0 0,0 0,0-1,0 1,0 0,0 0,0 0,0-1,1 1,-1 0,0 0,1-1,-1 1,0 0,1-1,-1 1,1 0,-1-1,1 1,-1-1,1 1,1 0,29 35,-23-28,138 168,-99-116,-35-45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7:20.44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7,'0'-1,"1"0,0 1,0-1,0 1,-1-1,1 1,0-1,0 1,0 0,0-1,0 1,0 0,0 0,0-1,0 1,0 0,0 0,0 0,0 0,0 1,0-1,0 0,0 0,0 0,0 1,0-1,0 1,-1-1,1 1,0-1,0 1,0-1,0 1,-1 0,1-1,0 1,-1 0,1 0,-1-1,1 1,0 0,0 1,28 49,-17-30,1-2,-1 0,-1 0,-1 1,0 1,-2 0,0 0,-2 0,0 1,-1 0,-1 0,-1 1,-1 38,-1-46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7:42.48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3075 1041,'1'6,"0"0,0 0,0 0,1 0,0 0,0 0,0-1,1 1,-1-1,1 0,1 1,-1-1,8 7,7 8,37 32,-32-32,31 29,-3 2,-2 3,46 65,-64-70,-20-31,0 0,1 0,1-1,27 27,-31-35,-1 0,-1 0,1 0,-1 1,-1 0,0 1,-1-1,0 1,4 12,5 21,9 47,-5-18,-8-19,-8-41,0 0,0-1,2 1,4 11,-3-10,-1 1,0-1,-1 1,-1 0,0 0,0 19,-7 94,4-113,-2 2,0 0,0 0,-2 0,0-1,-1 0,-1 0,0 0,-10 14,3-7,0-1,-2-1,0-1,-31 30,-33 21,80-71,0 1,-1-1,1 0,0 0,0 0,0 1,-1-1,1 0,0 0,0 0,0 0,-1 1,1-1,0 0,0 0,-1 0,1 0,0 0,0 0,-1 0,1 0,0 0,0 0,-1 0,1 0,0 0,-1 0,1 0,0 0,0 0,-1 0,1 0,0 0,0 0,-1 0,1 0,0-1,0 1,-1 0,1 0,0 0,0 0,0-1,-1 1,1 0,1-17,10-19,11-10,3 2,33-48,-26 45,26-54,-49 82,0-1,-2 1,0-1,-2 0,0-1,3-32,-3 18,2 1,18-57,-17 66,-2 120,-10-28,-13 74,2-28,12-90,-1 1,0-1,-2 0,-12 33,18-56,0 0,0 0,0 1,0-1,0 0,0 0,0 0,0 1,0-1,0 0,0 0,0 0,0 1,0-1,0 0,0 0,0 0,-1 1,1-1,0 0,0 0,0 0,0 1,0-1,-1 0,1 0,0 0,0 0,0 0,0 0,-1 1,1-1,0 0,0 0,0 0,-1 0,1 0,0 0,0 0,-1 0,1 0,0 0,0 0,0 0,-1 0,1 0,0 0,0 0,-1 0,1 0,0 0,0 0,0 0,-1-1,1 1,-5-17,1-27,2-298,3 181,-1 156,0 2,-1 0,1-1,0 1,1 0,-1 0,0 0,1 0,0 0,0 0,0 0,2-5,6 59,-11-22,0 1,-2-1,-15 58,-36 85,44-139,-15 34,-2-2,-3-2,-2 0,-4-3,-67 88,17-43,-192 177,248-253,-1-2,-1-1,-68 40,26-24,3 3,1 3,-64 57,115-91,20-14,0 0,0 0,0 0,-1 0,1 0,0 0,0 0,0 0,0 0,0 0,-1 0,1 0,0 0,0-1,0 1,0 0,0 0,0 0,-1 0,1 0,0 0,0 0,0 0,0 0,0 0,0-1,0 1,0 0,0 0,-1 0,1 0,0 0,0 0,0-1,0 1,0 0,0 0,0 0,0 0,0 0,0-1,0 1,0 0,0 0,0 0,0 0,0 0,0-1,0 1,0 0,1 0,-1 0,0 0,0 0,0 0,0-1,0 1,0 0,0 0,0 0,1 0,1-6,1 1,0 0,1 0,-1 0,1 1,4-5,43-41,2 2,78-54,130-68,65-49,-310 206,-2 0,1-1,-2-1,0 0,-1 0,11-19,51-106,-7 11,-59 117,0-1,-2 1,1-1,-2 0,0-1,0 1,-1-1,-1 0,0 0,1-25,-2 29,0 0,0 1,1-1,0 1,1-1,0 1,1 1,8-14,12-24,-25 44,1 0,-1 0,1 0,0 0,0 0,0 1,0-1,0 0,0 1,1-1,-1 0,1 1,-1 0,1-1,2-1,-4 3,1 1,0-1,-1 0,1 0,-1 0,1 1,0-1,-1 0,1 1,-1-1,1 0,-1 1,1-1,-1 1,0-1,1 1,-1-1,1 1,-1-1,0 1,1-1,-1 1,0-1,0 1,0 0,1-1,-1 1,0-1,0 1,0 1,3 11,-1 1,0-1,-1 18,0 6,-2 234,-2-231,-1-1,-2 1,-2-1,-22 66,7-58,23-47,0 1,0 0,-1 0,1-1,0 1,-1 0,1-1,-1 1,1-1,-1 1,1 0,-1-1,1 1,-1-1,1 1,-1-1,0 1,1-1,-1 0,0 1,1-1,-1 0,0 0,0 1,1-1,-1 0,0 0,0 0,1 0,-1 0,0 0,0 0,0 0,1 0,-1 0,0-1,0 1,1 0,-1 0,0-1,1 1,-1 0,0-1,1 1,-1-1,0 1,1-1,-1 1,1-1,-1 1,1-1,-1 0,1 1,0-1,-1 0,1 1,0-1,-1-1,-5-11,1 0,0-1,1 1,0-1,1 0,1 0,-1-17,0-102,13 60,-3 35,-7 38,0 0,0 0,-1 0,1 0,0 0,0 1,0-1,0 0,-1 0,1 0,0 0,0 0,0 0,-1 0,1 0,0 0,0 0,0 0,-1 0,1 0,0 0,0 0,-1 0,1 0,0 0,0 0,0 0,-1 0,1 0,0-1,0 1,0 0,0 0,-1 0,1 0,0 0,0 0,0-1,0 1,0 0,-1 0,1 0,0 0,0-1,0 1,0 0,0 0,0 0,0-1,0 1,0 0,0 0,0-1,0 1,0 0,0 0,0 0,0-1,0 1,0 0,0 0,0 0,0-1,0 1,0 0,0 0,0 0,1-1,-19 16,11-9,-6 6,-17 15,-1-1,-1-2,-1-1,-47 24,77-46,1 1,-1-1,0 0,1 0,-1 0,0 0,1-1,-1 1,0-1,0 0,0 1,0-1,1 0,-1-1,0 1,0-1,0 1,1-1,-1 0,-4-1,5 0,0 0,0 0,0 0,1 0,-1-1,0 1,1 0,-1-1,1 1,0-1,0 0,0 1,0-1,1 0,-1 0,1 1,-1-1,1 0,0 0,0-4,0-12,1 0,1 0,0 0,2 0,0 0,8-21,49-106,3-4,-60 133,0 0,-1 0,0 0,-2-1,0 1,-1 0,-3-30,-29-122,19 112,-104-448,96 439,-2 1,-4 1,-54-96,-32-77,83 158,4 9,-2 2,-49-85,47 103,-1 3,-63-74,82 107,-2 1,0 0,0 1,-1 0,-1 1,0 1,0 0,-1 1,0 1,0 1,-1 0,-20-4,-80-11,-154-10,-120 19,324 13,1 3,-1 2,2 4,-1 3,-86 26,110-23,0 2,1 1,0 3,2 1,1 2,1 1,0 3,-58 56,7 12,4 3,4 4,5 4,5 2,-68 141,106-185,3 0,3 2,3 1,2 1,4 1,3 1,-7 78,20-132,1 0,1 1,1-1,0 0,1 0,1 0,0-1,1 1,1 0,1-1,0 0,2-1,-1 1,2-1,0-1,0 0,2 0,22 23,-8-11,2-2,1-1,0-1,2-2,0-1,2-1,0-1,0-2,2-2,-1-1,2-1,0-2,0-1,0-2,39 2,-5-7,0-2,0-3,-1-3,0-4,96-26,-111 21,0-2,0-3,-2-1,-1-3,-1-2,-1-3,50-39,-85 58,-1 0,0 0,0-1,-1-1,-1 0,0 0,15-28,-19 29,-1 0,-1-1,0 0,0 0,-2 0,1 0,-2 0,0 0,0-1,-2-14,-1-4,-1 1,-2-1,-2 1,0 0,-16-40,15 51,-1 1,-1 0,0 1,-1 0,-1 1,-1 1,0-1,-2 2,-16-16,24 26,1 1,-1 0,0 0,0 0,0 1,-1 0,1 0,-1 1,0 0,0 0,0 1,-10-1,-13 1,-58 4,31 1,-134-5,-135 9,307-5,0 1,0 1,1 0,-1 2,1 0,0 2,1 0,0 0,1 2,0 0,0 1,1 1,-21 22,1 3,2 2,2 1,1 1,-27 52,26-34,2 2,-22 67,43-108,4-18,0-36,5-102,6 1,6 1,6 0,53-201,-64 301,-6 25,0 0,1 1,-1-1,1 1,1-1,0 1,0 0,5-10,-6 20,-1 0,0-1,0 1,0 0,-1 0,1 0,-1 0,0 0,1 5,-3 72,-3 1,-20 107,-50 158,71-330,-3 18,3-14,0-1,-1 0,-1-1,-1 0,-17 35,24-52,-1-1,1 1,0-1,-1 1,1 0,0-1,-1 1,1-1,-1 1,1-1,-1 1,1-1,-1 1,1-1,-1 0,1 1,-1-1,0 0,1 1,-1-1,0 0,1 0,-2 0,-6-11,3-30,5 39,1-498,-1 496,7-79,-2 103,0 19,-3 354,-1-385,1-13,4-29,0 7,165-783,-156 744,-8 51,-3 21,-2 32,-10 117,-31 168,20-186,-106 567,110-659,15-45,1 1,-1-1,0 0,0 0,-1 1,1-1,0 0,0 0,0 1,0-1,0 0,0 0,0 1,0-1,0 0,-1 0,1 1,0-1,0 0,0 0,0 0,-1 0,1 1,0-1,0 0,0 0,-1 0,1 0,0 0,0 1,-1-1,1 0,0 0,0 0,-1 0,1 0,0 0,0 0,-1 0,1 0,0 0,0 0,-1 0,1 0,0 0,0 0,-1-1,1 1,0 0,0 0,-1 0,1 0,0 0,0 0,-1-1,1 1,0 0,0 0,0 0,0-1,-1 1,1 0,0 0,0 0,0-1,0 1,-4-10,0-1,1 1,1-1,0 1,0-1,1 0,0-18,0-1,-14-520,17 523,-2 27,0 0,0 0,0 0,0-1,1 1,-1 0,0 0,0 0,0 0,0 0,0 0,0 0,0 0,0-1,0 1,1 0,-1 0,0 0,0 0,0 0,0 0,0 0,0 0,1 0,-1 0,0 0,0 0,0 0,0 0,0 0,1 0,-1 0,0 0,0 0,0 0,0 0,0 0,0 0,1 0,-1 0,0 0,0 0,0 1,0-1,0 0,0 0,0 0,1 0,-1 0,0 0,0 0,0 0,0 1,0-1,0 0,0 0,0 0,0 0,0 0,0 0,0 1,0-1,0 0,0 0,0 0,0 1,17 45,-10-25,199 746,-162-576,-32-151,-6-27,-3-23,-8-45,-2 0,-19-69,8 39,11 57,7 28,0 0,0 0,0 0,0 0,0 0,0 1,0-1,0 0,0 0,0 0,0 0,0 0,0 0,0 0,0 1,0-1,0 0,0 0,0 0,-1 0,1 0,0 0,0 0,0 0,0 0,0 1,0-1,0 0,0 0,0 0,0 0,-1 0,1 0,0 0,0 0,0 0,0 0,0 0,0 0,0 0,0 0,-1 0,1 0,0 0,0 0,0 0,0 0,0 0,0 0,0 0,-1 0,1 0,0 0,0 0,1 57,81 641,-76-659,16 84,-19-110,1 1,0-1,1 1,1-1,0-1,10 16,-16-28,0 1,0 0,0-1,1 1,-1-1,0 1,0-1,1 1,-1 0,0-1,1 1,-1-1,0 1,1-1,-1 0,1 1,-1-1,1 1,-1-1,1 0,-1 1,1-1,-1 0,1 0,0 1,-1-1,1 0,-1 0,1 0,0 0,-1 0,1 0,0 0,-1 0,1 0,-1 0,1 0,0 0,-1 0,1-1,-1 1,1 0,0 0,-1-1,1 1,-1 0,1-1,-1 1,1-1,12-31,-6-9,-2 0,-2-1,-2-50,6-68,-7 158,0 1,0-1,1 1,-1-1,0 1,1-1,-1 1,1-1,-1 1,1 0,-1-1,1 1,0 0,0 0,1-2,-2 3,1 0,-1 0,1 0,-1 0,0-1,1 1,-1 0,1 0,-1 0,1 0,-1 1,1-1,-1 0,0 0,1 0,-1 0,1 0,-1 0,1 1,-1-1,0 0,1 0,-1 1,0-1,1 0,-1 1,0-1,1 0,-1 1,1 0,23 40,72 193,-82-206,-14-28,0 0,0 1,1-1,-1 0,0 0,0 0,0 1,0-1,0 0,0 0,1 0,-1 1,0-1,0 0,0 0,1 0,-1 0,0 0,0 1,0-1,1 0,-1 0,0 0,0 0,1 0,-1 0,0 0,0 0,1 0,-1 0,0 0,0 0,1 0,-1 0,0 0,0 0,1 0,-1 0,0 0,0 0,0-1,1 1,-1 0,0 0,0 0,0 0,1 0,-1-1,0 1,0 0,0 0,0 0,1-1,-1 1,0 0,0 0,0-1,0 1,0 0,0 0,0 0,0-1,0 1,0 0,0 0,0-1,0 1,0 0,3-24,-3-12,-1 0,-3-1,-8-41,-33-112,32 141,9 26,3 18,0 0,0-1,0 1,0 0,-1 0,0-1,0 1,-1 1,-4-9,6 13,1 0,0 0,-1 0,1 1,0-1,-1 0,1 1,0-1,0 0,-1 1,1-1,0 0,0 1,0-1,-1 0,1 1,0-1,0 1,0-1,0 0,0 1,0-1,0 1,0-1,0 0,0 1,0-1,0 1,0-1,0 0,0 1,0-1,1 0,-1 1,0-1,0 1,1-1,5 55,4-1,25 86,-19-79,44 133,-126-297,-20-36,-263-448,328 554,8 20,13 13,0-1,0 1,-1 0,1 0,0 0,0 0,-1 0,1 0,0 0,0 0,-1 0,1 0,0 0,0 0,-1 0,1 0,0 0,-1 0,1 0,0 0,0 0,0 0,-1 1,1-1,0 0,0 0,-1 0,1 0,0 0,0 1,0-1,-1 0,1 0,0 0,0 1,0-1,0 0,0 0,-1 1,1-1,0 0,0 0,0 1,0-1,0 0,0 1,-2 9,0 0,0 0,1 0,0 0,1 0,1 1,1 12,16 80,-12-75,26 100,5-2,92 205,-123-317,-2-2,1 0,1-1,0 1,0-2,13 17,-19-26,0-1,0 0,1 0,-1 1,0-1,0 0,0 1,0-1,1 0,-1 0,0 1,0-1,1 0,-1 0,0 0,0 0,1 1,-1-1,0 0,0 0,1 0,-1 0,0 0,1 0,-1 0,0 0,1 0,-1 1,0-1,1-1,-1 1,0 0,0 0,1 0,-1 0,0 0,1 0,-1 0,0 0,1 0,-1-1,0 1,0 0,1 0,-1 0,0-1,0 1,1 0,3-22,-9-28,-54-193,33 148,-16-108,43 192,7 18,10 24,-16-27,66 127,26 46,-94-176,1-1,-1 1,0-1,0 0,0 1,0-1,0 1,1-1,-1 1,0-1,0 0,1 1,-1-1,0 0,1 1,-1-1,0 0,1 1,-1-1,0 0,1 0,-1 1,1-1,-1 0,0 0,1 0,-1 0,1 1,-1-1,1 0,-1 0,1 0,-1 0,1 0,-1 0,0 0,2-1,3-17,-4-33,-1 49,-1-6,1 0,0 0,1 0,-1 0,2 0,-1 0,1 0,0 0,1 1,0-1,6-12,-2 11,-1 0,1 1,0 0,1 0,0 1,0 0,1 0,15-8,228-133,-68 42,-85 47,455-262,-379 230,231-86,-365 162,1 1,77-15,-113 28,0 0,-1 1,1 0,0 0,0 1,0-1,0 1,0 0,-1 1,1 0,-1 0,1 0,-1 0,0 1,1 0,-1 0,-1 0,1 1,0 0,-1-1,7 9,2 5,0 1,0 0,-2 2,13 28,-20-40,67 154,69 234,-137-387,23 72,24 124,-46-183,-1 1,-1-1,-1 1,0-1,-2 1,-1-1,-1 1,0-1,-2 0,-14 42,16-57,0-1,-1 1,1-1,-1 1,-1-1,1 0,-1-1,0 1,0-1,-1 0,0 0,0-1,0 1,0-1,0-1,-1 1,0-1,-10 3,7-3,0-2,1 1,-1-1,0-1,1 0,-1 0,0-1,0 0,1-1,-1 0,1 0,-1-1,-16-8,-19-10,0-3,2-2,-46-35,-118-107,187 150,-141-120,6-8,7-5,-177-236,309 365,-27-40,40 57,0 1,1-1,0 0,0 0,0 0,1 0,0 0,0-1,0 1,0 0,1-6,1 8,-1 0,1 0,0 0,0 0,1 0,-1 1,1-1,-1 0,1 1,0-1,0 1,0-1,0 1,0 0,1 0,-1 0,1 0,-1 1,1-1,0 0,-1 1,6-2,8-4,1 1,29-6,-35 9,24-4,0 2,0 0,1 3,-1 1,1 2,-1 1,0 1,0 3,0 0,36 13,-41-10,1 2,-2 1,0 1,0 1,-1 2,-1 1,-1 1,0 1,-1 1,-1 1,29 35,-38-36,-2 1,0 1,-1 0,-1 0,-1 1,-2 0,0 1,-1 0,-1 0,-2 1,0 0,-2-1,0 1,-2 0,-1 0,-1 0,-6 33,4-33,-2 1,0-1,-2 0,-1 0,0-1,-2 0,-1-1,-1 0,-1-1,-1 0,0-1,-2-1,0 0,-2-2,0 0,-28 20,44-36,-68 42,64-40,-1 0,1-1,-1 0,0 0,0-1,0 0,-15 2,22-4,0 0,0 0,0 0,0 0,0 0,0-1,-1 1,1 0,0 0,0-1,0 1,0-1,0 1,0-1,0 1,0-1,0 1,0-1,1 0,-1 0,0 0,0 1,1-1,-1 0,0 0,1 0,-1 0,1 0,-1 0,1 0,-1 0,1 0,0 0,0 0,-1-1,1 1,0 0,0 0,0 0,0 0,1-2,-1 0,0 1,1-1,-1 0,1 1,0-1,0 1,0-1,0 1,0 0,0-1,1 1,-1 0,1 0,0 0,-1 0,1 0,4-3,4 0,1-1,1 2,-1-1,1 2,0-1,-1 2,1-1,1 2,-1 0,0 0,0 1,19 2,4 2,1 2,-1 1,37 12,1 5,134 64,-165-66,-2 1,0 2,-1 2,50 46,-80-65,-1 0,0 0,-1 1,0-1,11 20,-16-26,-1 1,0-1,0 1,0 0,-1-1,1 1,-1-1,1 1,-1 0,0 0,0-1,0 1,0 0,-1 0,1-1,-1 1,1 0,-1-1,0 1,0-1,0 1,0-1,-1 1,1-1,-1 0,1 0,-1 0,-3 3,-8 8,-1-2,0 0,0-1,-1 0,-1-1,1-1,-32 12,-123 32,146-45,-103 20,-193 16,222-32,95-10,1 0,-1-1,1 0,-1 1,0-1,1 0,-1 0,1 0,-1-1,1 1,-1-1,1 1,-1-1,1 0,-1 0,1 0,0 0,-1 0,1-1,0 1,-4-4,6 3,-1-1,1 1,-1-1,1 1,0-1,0 1,0-1,0 1,1-1,-1 1,1-1,-1 1,1 0,0-1,0 1,0 0,0-1,0 1,1 0,-1 0,1 0,-1 0,1 0,2-2,12-16,2 1,0 1,1 0,1 1,0 1,32-19,-16 14,1 2,0 1,53-17,-78 31,-1 1,1 1,18-2,-28 4,0-1,-1 1,1 0,0 1,0-1,0 0,0 0,0 1,-1-1,1 1,0 0,0-1,1 2,-2-1,-1 0,1-1,-1 1,1 0,-1-1,1 1,-1 0,0 0,1-1,-1 1,0 0,0 0,0 0,0-1,0 1,0 0,0 0,0 0,0-1,0 1,0 0,0 0,0 0,-1-1,1 1,0 0,-1 0,1-1,0 1,-1 0,0 0,-3 5,0 0,0-1,-1 0,1 0,-1-1,-1 1,1-1,0 0,-1 0,0-1,0 1,0-1,0-1,0 1,-1-1,-10 2,-14 3,0-1,-36 2,65-8,-40 4,1-2,-72-5,111 3,0 0,0 0,0 0,0 0,-1-1,1 1,0-1,0 0,0 1,0-1,1 0,-1 0,0 0,0-1,0 1,-1-2,3 2,-1 1,1-1,0 0,0 0,0 0,0 1,0-1,0 0,0 0,0 1,0-1,0 0,0 0,0 1,0-1,1 0,-1 0,0 1,1-1,-1 0,0 1,1-1,-1 0,1 1,-1-1,1 1,-1-1,2 0,5-6,1 1,-1 0,1 1,1 0,13-7,-3 2,-1 1,1 1,0 1,1 1,0 1,0 0,21-2,-39 7,0 0,0 0,0 0,0 0,0 0,0 0,0 0,0 1,0-1,0 1,0 0,0-1,0 1,0 0,0 0,-1 0,1 0,0 1,-1-1,1 0,-1 1,1-1,-1 1,0-1,1 1,-1 0,0 0,0-1,0 1,-1 0,1 0,0 0,-1 0,1 0,-1 0,1 0,-1 0,0 0,0 0,0 0,-1 4,0 5,-1 1,0-1,-1 0,0 0,-1 0,-6 13,-6 8,-2-1,-28 38,-13 23,58-92,1 1,-1-1,1 1,-1-1,1 1,0 0,-1-1,1 1,-1 0,1-1,0 1,0 0,0 0,-1-1,1 1,0 0,0 0,0-1,0 1,0 0,0 0,0-1,0 1,1 0,-1 0,0-1,0 1,1 1,1-2,-1 0,1 0,0 0,-1 0,1 0,0 0,-1 0,1 0,-1-1,1 1,0-1,-1 1,1-1,1-1,147-70,-44 18,-16 16,-45 19,65-35,-189 102,-2-3,-141 55,218-98,0-1,0 0,-1 0,1 0,0 0,0-1,-1 0,1 0,0 0,-1 0,-5-1,9 0,1 1,-1 0,0-1,0 1,0 0,1-1,-1 1,0-1,1 1,-1-1,0 0,1 1,-1-1,1 0,-1 1,1-1,-1 0,1 0,-1 1,1-1,0 0,-1-1,1 0,0 0,0-1,0 1,0 0,0-1,0 1,1 0,-1 0,1 0,0-1,-1 1,3-3,14-29,1 1,2 0,1 2,1 0,48-50,146-120,-187 176,-4 2,1 1,2 1,0 1,57-30,-85 50,0-1,0 1,1 0,-1 0,0-1,0 1,1 0,-1 0,0 0,1-1,-1 1,0 0,1 0,-1 0,0 0,1 0,-1 0,1 0,-1 0,0 0,1 0,-1 0,0 0,1 0,-1 0,0 0,1 0,-1 0,1 0,-1 0,0 1,1-1,-1 0,0 0,0 0,1 1,-1-1,0 0,1 0,-1 1,0-1,0 0,0 1,1-1,-1 0,0 1,0-1,-6 24,-23 27,28-50,-37 47,25-35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7:44.06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338 0,'-119'306,"76"-207,4 1,-40 169,58-168,5 0,4 2,4-1,7 111,1-211,0-1,0 1,0 0,0 0,0 0,1 0,-1-1,1 1,-1 0,1 0,-1 0,1-1,0 1,0-1,0 1,0 0,0-1,2 3,-2-4,0 0,0 0,0 0,-1 0,1 0,0 0,0 0,0 0,0 0,0-1,0 1,-1 0,1-1,0 1,0 0,0-1,-1 1,1-1,0 1,-1-1,1 1,0-1,-1 0,1 1,0-2,8-9,-1 1,0-1,9-20,114-201,56-106,-186 335,24-42,-10 30,-15 15,0 0,1 0,-1 0,0 0,1 0,-1 0,0 0,1 0,-1 0,0 0,1 0,-1 0,0 0,1 0,-1 0,0 1,1-1,-1 0,0 0,0 0,1 1,-1-1,0 0,0 0,1 0,-1 1,0-1,0 0,0 1,1-1,-1 0,0 0,0 1,0-1,0 0,0 1,0-1,0 0,0 1,1-1,-1 0,0 1,-1-1,1 1,4 24,-2 1,-1 0,-1 0,-1-1,-1 1,-8 33,6-28,-87 390,-1 6,87-384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8:24.04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4194 65,'0'0,"0"-1,0 1,-1-1,1 1,0-1,0 1,-1-1,1 1,0-1,-1 1,1-1,0 1,-1-1,1 1,-1-1,1 1,-1 0,1-1,-1 1,1 0,-1 0,1-1,-1 1,1 0,-1 0,0 0,1-1,-1 1,1 0,-1 0,0 0,1 0,-1 0,1 0,-1 0,1 1,-1-1,0 0,1 0,-2 1,-28-1,0 1,-57 11,26-3,-180 28,-200 39,-900 126,1097-182,-81 9,309-27,9-2,0 1,0 0,0 0,0 0,1 1,-1 0,0 0,1 1,-1 0,1 0,-9 5,15-7,-1 0,0 0,0 0,1 0,-1 0,0 0,1 0,-1 0,1 0,0 0,-1 0,1 0,0 0,-1 0,1 1,0-1,0 0,0 0,0 0,0 1,0-1,1 0,-1 0,0 0,0 0,1 0,-1 0,1 1,-1-1,1 0,0 0,-1 0,2 1,0 0,0 1,0 0,0 0,1-1,0 0,-1 1,1-1,0 0,0 0,0 0,3 1,7 1,1 0,0-1,0-1,-1 0,1 0,25-2,-4 1,1376-35,302-179,-1387 139,-296 63,-27 9,-6 3,-47 13,-1382 425,-71-114,1501-324,0-1,-1 0,1 1,-1-1,1 0,0 0,-1 0,1 0,-1 0,1-1,-5-1,7 2,0 0,-1-1,1 1,0-1,0 1,0 0,0-1,0 1,-1-1,1 1,0 0,0-1,0 1,0-1,0 1,0-1,0 1,1 0,-1-1,0 1,0-1,0 1,0 0,0-1,1 1,-1-1,0 1,0 0,1-1,-1 1,0 0,1-1,-1 1,0 0,1 0,-1-1,1 1,57-45,-49 39,429-260,17 26,-344 180,-83 41,-28 19,0 0,0 0,0 0,-1 0,1 0,0 0,0 0,0 0,0 0,0 0,0 0,-1 0,1 0,0 0,0 0,0 0,0 0,0 0,0 0,0 0,-1 0,1-1,0 1,0 0,0 0,0 0,0 0,0 0,0 0,0 0,0-1,0 1,0 0,0 0,0 0,0 0,0 0,0 0,0-1,0 1,0 0,0 0,0 0,0 0,0 0,0 0,0-1,0 1,0 0,0 0,0 0,0 0,0 0,0 0,0 0,0-1,0 1,1 0,-1 0,0 0,-60 14,-94 28,-506 144,13 39,617-213,-160 71,158-67,1 1,2 2,-49 39,74-54,-1 0,1 0,-1 1,1 0,1-1,-1 1,1 1,0-1,0 0,0 1,1 0,-1-1,2 1,-3 11,4-14,-1 0,2 0,-1 0,0 0,1 0,-1 0,1 0,0 0,0 0,0 0,0-1,1 1,-1 0,1 0,0-1,-1 1,1-1,0 0,1 0,-1 1,0-1,1-1,-1 1,1 0,-1-1,1 1,0-1,0 0,-1 1,5 0,21 6,-1-1,2-2,-1 0,1-2,-1-1,1-1,34-4,-27 2,146-7,0-7,-1-9,-2-8,-1-7,270-97,-372 107,-2-2,-1-4,125-82,-169 96,0-2,-1-1,-2-2,33-38,-44 45,-2 0,0-1,-1-1,-1 0,0 0,-2-1,10-37,-16 51,-1 0,-1 0,0 0,0-1,0 1,-1 0,0 0,-1-1,0 1,0 0,-1 0,0 0,0 0,-5-10,5 13,-1 0,0 1,-1-1,1 1,-1 0,0-1,0 2,0-1,-1 0,1 1,-1 0,0 0,1 1,-1-1,-1 1,1 0,0 0,0 0,-1 1,-10-1,-19-1,0 3,1 0,-1 2,-35 8,15-3,-106 17,1 7,2 8,-179 67,16 29,264-106,2 2,2 3,-72 58,109-78,0 1,1 0,1 1,1 1,0 0,1 1,-11 22,20-34,0 0,1 0,-1 1,1 0,1-1,0 1,0 0,0 0,0-1,1 1,1 10,0-12,1 0,-1 0,1-1,-1 1,1-1,1 1,-1-1,1 1,0-1,0 0,0-1,0 1,0 0,1-1,0 0,0 1,7 3,4 2,1-1,0-1,1 0,-1-1,1-1,1 0,-1-2,1 0,26 2,23-3,85-8,4-7,-2-7,-1-6,156-49,-215 46,-2-4,-1-3,-2-5,-1-3,-3-5,80-59,-124 77,-2-2,-1-1,47-56,-72 76,-1-2,-1 0,0 0,-1 0,-1-2,-1 1,0-1,-1 0,-1-1,-1 1,5-34,-9 47,-1 0,0-1,0 1,0-1,-1 1,1-1,-1 1,-1 0,1-1,-1 1,0 0,0 0,0 0,-1 0,0 1,0-1,-6-6,4 5,-1 1,-1 0,1 0,-1 1,0-1,0 2,0-1,0 1,-1 0,-13-3,-12-1,-1 2,1 2,0 1,-52 4,8 3,1 3,0 4,0 3,-131 45,120-28,2 4,2 3,-132 85,173-96,2 1,2 2,0 2,2 1,-45 57,66-73,1 2,1 0,1 0,1 1,0 1,2 0,1 0,0 1,2 0,1 0,0 1,2-1,-1 33,4-29,1 0,1 0,7 34,-8-53,2 0,-1 0,1-1,0 1,0-1,1 1,0-1,1 0,-1 0,1-1,1 0,-1 1,1-2,0 1,8 5,5 1,1-1,0-1,1-1,0-1,1 0,-1-2,1-1,41 5,12-3,103-3,-32-10,0-5,-1-8,-1-5,-1-7,-2-6,266-107,-354 120,-1-2,0-3,-2-2,-2-2,55-48,-83 63,-1 0,-1-1,0-1,-2-1,-1 0,0-1,-2-1,0 0,-1-1,-2 0,0 0,-2-2,10-49,-16 63,-1 0,0 0,-1-1,0 1,-1 0,0 0,-1-1,0 1,-1 0,-1 1,1-1,-2 1,-9-18,7 18,-1 0,0 0,-1 1,0 0,0 1,-1 0,0 0,-1 1,0 0,0 1,-1 1,-19-9,-15-2,0 1,-1 3,0 2,-1 1,-55-2,-179-7,-97 22,-95 32,-35 26,-542 139,652-89,132-15,212-72,1 2,-70 46,105-60,0 1,1 1,1 1,0 1,1 0,1 1,-15 20,25-28,-1 0,2 0,-1 0,1 0,0 1,1 0,0 0,1 0,0 0,0 0,1 1,1-1,-1 0,2 1,-1-1,5 18,-3-15,2 0,0 0,0 0,1-1,1 0,0 0,0 0,1 0,1-1,0-1,1 1,0-1,0 0,1-1,0-1,1 1,0-1,0-1,0 0,1-1,0 0,1-1,-1 0,1-1,15 3,31 4,1-4,0-1,0-4,63-5,248-41,-201 15,-2-8,-1-7,-2-8,-3-7,201-102,-299 126,-2-2,-2-3,75-64,-108 80,-1-1,-1-1,-1-1,-1-2,-2 0,-1-1,-1-1,21-47,-35 66,-1-1,1 1,-2-1,0 0,-1-1,0 1,-1 0,0-1,-1 1,-2-20,1 26,-1 1,1-1,-1 1,0 0,-1 0,1 0,-1 0,-1 0,1 0,-1 1,0-1,0 1,0 0,-1 0,0 1,0 0,0-1,-1 2,1-1,-1 0,0 1,-9-4,1 3,0-1,-1 2,1-1,-1 2,0 0,0 1,1 1,-26 2,5 2,1 1,-57 18,21 0,2 3,-129 70,-115 98,212-126,-149 132,215-169,1 2,2 2,1 0,2 2,1 1,2 1,-29 64,43-76,1 0,2 0,1 1,1 1,-4 41,9-59,0 0,1 1,0-1,1 0,0 1,1-1,0 0,1 0,0 0,0 0,2-1,-1 1,1-1,1 0,-1 0,13 14,-15-21,0 0,1 0,0-1,0 1,0-1,0 0,0 0,0 0,0 0,1-1,-1 0,1 0,-1 0,1 0,-1-1,6 0,10 0,0-1,30-6,-23 3,93-15,-1-6,-1-5,-2-4,123-55,-156 52,-2-3,-2-4,-1-3,-3-3,-2-4,75-72,-104 84,70-91,-96 110,-2-1,-1-1,-1-1,-2 0,19-53,-28 70,0-1,-1 0,0 0,0 0,-2-1,1 1,-1 0,0 0,-1 0,-3-14,2 18,0-1,0 1,-1 0,0-1,0 1,-1 1,1-1,-1 1,0-1,-1 1,0 0,1 0,-2 1,1 0,0 0,-8-5,-7-2,-1 1,0 0,-1 1,1 2,-2 0,1 1,-25-2,-170-9,57 17,1 8,0 6,1 7,-248 66,324-66,1 4,2 4,1 3,-122 69,170-82,1 2,1 0,2 2,0 1,-42 49,53-53,1 0,0 1,2 1,1 0,0 0,2 1,1 1,0-1,-4 31,6-21,2 1,1-1,2 1,1 0,9 56,-9-87,0 0,1 0,-1-1,1 1,0-1,0 1,0-1,0 1,0-1,1 1,-1-1,1 0,0 0,-1 0,1 0,0 0,0 0,0 0,0-1,1 1,-1-1,0 1,1-1,-1 0,1 0,-1 0,5 1,5-1,0 0,0 0,0-1,-1 0,18-4,-5 2,75-10,0-4,-1-4,-1-5,-1-4,-2-4,-1-4,-2-4,-1-4,125-84,-163 92,-2-2,-1-2,43-48,-71 66,0 0,-2-2,-1-1,-1 0,-1-1,-1 0,22-60,-34 80,-1-2,0 1,0 0,-1 0,0-1,0 1,-1 0,0-1,-1 1,0 0,0-1,0 1,-6-15,4 17,0 0,0 0,0 1,-1-1,0 1,0 0,-1 0,1 0,-1 1,0 0,0 0,-1 0,1 1,-1-1,0 1,1 0,-2 1,-5-2,-10-3,-1 2,1 0,-1 2,0 0,0 2,0 0,-29 4,0 2,0 3,-57 16,45-5,0 4,1 2,2 3,0 2,2 3,2 3,1 2,-94 84,80-56,4 2,2 4,4 2,3 2,-80 143,133-213,-68 136,64-124,1 0,1 1,1-1,0 1,-4 35,9-53,0 1,0-1,0 0,0 1,0-1,0 0,0 1,0-1,0 0,1 1,-1-1,0 0,1 1,-1-1,1 0,0 0,-1 0,1 1,0-1,0 0,-1 0,3 1,-1-1,-1-1,1 1,0-1,0 1,0-1,0 0,0 0,-1 0,1 0,0 0,0 0,0 0,0-1,0 1,-1-1,1 1,3-3,24-9,0-3,-1 0,45-34,-53 35,61-42,-2-4,136-136,-178 157,-1-2,-3-2,-2-1,-1-1,-2-2,-3-1,21-53,-38 81,-1-1,-1 0,-1 0,0 0,-2-1,2-28,-5 44,0 1,0-1,-1 1,0-1,1 1,-2 0,1-1,-1 1,0 0,0 0,0 0,0 0,-1 0,0 1,0-1,-1 1,1-1,-1 1,0 1,0-1,0 0,0 1,-1 0,1 0,-1 0,0 0,0 1,0 0,0 0,-7-1,-23-5,0 1,0 3,-1 0,-64 3,-146 26,182-15,1 4,0 2,1 3,-90 41,113-42,1 2,2 1,0 2,1 2,1 1,2 1,-56 61,72-67,0 1,1 0,2 1,0 1,1 0,2 0,0 1,2 1,1-1,0 1,2 1,2-1,-2 41,5-64,0 0,1-1,-1 1,0 0,1 0,0-1,0 1,0-1,0 1,0-1,0 1,1-1,-1 1,1-1,0 0,-1 0,5 3,-2-1,1-1,0 0,0 0,0 0,0 0,0-1,1 0,5 2,13 1,0 0,0-2,29 0,-42-2,63 0,1-4,-1-2,0-4,-1-3,0-4,-1-2,0-4,-2-2,-1-4,-1-3,-2-3,79-52,-104 57,-1-2,69-68,-92 81,-1-1,0 0,-2-1,0-1,-1 0,-2-1,17-40,-25 52,0 0,-1 0,0 0,1-13,-3 22,1 0,-1 0,0-1,0 1,0 0,0 0,0-1,0 1,0 0,0 0,0 0,0-1,-1 1,1 0,-1 0,1 0,-1-1,1 1,-1 0,1 0,-1 0,0 0,0 0,0 0,1 0,-1 1,0-1,0 0,0 0,0 1,0-1,-1 0,1 1,0 0,0-1,0 1,0-1,-1 1,1 0,0 0,0 0,-1 0,1 0,-2 0,-7 3,0 0,0 1,0 0,0 1,1 0,0 0,0 1,-13 11,5-5,-86 65,4 4,4 5,3 3,5 4,-134 186,194-239,-28 53,47-76,0 1,1-1,0 1,2 1,-6 35,10-52,1 0,0 0,-1 0,1 0,0 0,1 0,-1 0,0 0,1 0,-1 0,1 0,-1-1,2 3,-2-3,1-1,-1 1,0-1,1 1,-1-1,1 1,-1-1,1 0,0 1,-1-1,1 0,-1 1,1-1,0 0,-1 0,1 1,-1-1,1 0,0 0,-1 0,1 0,0 0,-1 0,1 0,1 0,3-2,-1 1,1-1,-1 0,0 0,0-1,0 1,0-1,0 0,6-6,23-23,-2-1,-1-2,45-67,61-127,-28 21,-86 160,-3 0,19-71,-37 117,-1 1,1-1,-1 0,1 0,-1 0,0 0,0 0,0 0,0 0,0 0,0 0,-1 0,1 0,-1-2,0 4,1-1,0 1,-1-1,1 1,-1 0,1-1,-1 1,1 0,-1 0,1-1,-1 1,1 0,-1 0,1 0,-1 0,1-1,-1 1,0 0,1 0,-1 0,1 0,-1 0,1 1,-1-1,1 0,-1 0,1 0,-1 0,0 1,1-1,-1 0,-8 5,-1 0,1 1,1 0,-10 8,6-4,-183 144,6 8,-205 229,386-382,-24 25,1 1,3 2,1 0,-30 56,44-57,12-36,1 0,0 1,0-1,0 0,0 0,0 0,0 1,0-1,0 0,0 0,0 1,0-1,0 0,0 0,0 1,0-1,0 0,0 0,0 0,0 1,0-1,1 0,-1 0,0 0,0 1,0-1,0 0,0 0,1 0,-1 1,0-1,0 0,0 0,1 0,-1 0,0 0,0 0,0 0,1 1,-1-1,0 0,0 0,1 0,-1 0,0 0,0 0,0 0,1 0,-1 0,0 0,0 0,1 0,-1 0,0 0,0-1,1 1,-1 0,0 0,0 0,0 0,1 0,-1 0,0-1,0 1,0 0,0 0,1 0,9-8,-1 0,0 0,0-1,-1 0,0 0,0-1,6-11,1 1,54-79,-4-3,82-178,-77 118,58-197,-112 301,-17 54,-6 12,-9 20,-21 58,-32 117,-12 101,59-217,-35 146,51-212,8-30,13-44,53-104,99-165,113-135,-248 407,-48 73,-35 53,-270 337,197-265,-185 292,300-426,3-5,0 0,1 1,0 0,0 0,1 0,1 0,-1 1,-2 19,6-28,0-1,0 0,0 1,0-1,1 1,-1-1,0 1,1-1,-1 0,1 1,0-1,-1 0,1 0,0 1,0-1,0 0,0 0,0 0,0 0,0 0,0 0,0 0,0-1,1 1,-1 0,0-1,0 1,3 0,46 7,25-7,-1-3,0-4,128-27,-136 22,251-47,371-119,-673 172,165-59,-154 53,0-2,-2 0,1-2,33-26,-54 38,0-1,0 1,0-1,0 0,-1 0,1 0,-1-1,0 1,0-1,-1 0,0 1,0-1,0 0,2-7,-4 9,0 0,0 1,0-1,0 0,-1 1,1-1,-1 1,0-1,0 1,0-1,0 1,0-1,0 1,0 0,-1 0,0-1,1 1,-1 0,0 1,0-1,0 0,0 0,0 1,0-1,0 1,-1 0,1 0,0-1,-6 0,-12-5,0 1,0 1,-1 1,0 0,0 2,0 0,-34 3,23-2,-135 3,-266 37,-158 77,553-107,-193 51,187-45,-1 2,-80 43,117-56,0 1,1 0,-1 0,1 1,0 0,1 0,0 0,0 1,-10 13,13-15,1 1,0-1,0 1,0-1,0 1,1 0,0-1,0 1,1 0,-1 0,1 0,0-1,1 1,2 11,2 23,-5-29,2 1,0 0,0-1,4 13,-4-22,-1-1,0 1,0-1,1 1,-1-1,0 0,1 0,-1 0,1 0,0 0,-1 0,1 0,0 0,0 0,-1-1,1 1,0-1,0 0,0 1,0-1,0 0,0 0,0 0,-1 0,3-1,6 2,36 0,-1-1,1-3,83-15,142-36,670-181,-22-79,-843 283,-2-3,124-77,-189 105,0 1,0-1,0-1,-1 0,0 0,0-1,0 1,-1-2,-1 1,1-1,7-15,-13 22,0 0,-1 0,1-1,-1 1,1 0,-1 0,0 0,0-1,0 1,0 0,-1 0,1 0,-1-1,1 1,-1 0,1 0,-1 0,0 0,0 0,0 0,-1 0,1 0,0 1,-1-1,1 0,-1 1,1-1,-1 1,0-1,1 1,-1 0,0 0,0 0,0 0,0 0,0 0,0 0,-3 0,-7-3,-1 0,1 1,-1 1,0 0,-16-1,-15 2,0 3,0 1,-48 10,-130 37,146-28,1 4,-92 44,120-47,2 3,0 1,1 3,-55 48,84-64,0 0,2 1,-19 25,27-33,1 1,-1-1,1 1,1 0,-1 1,1-1,1 1,-1-1,-1 18,4-25,0 1,0-1,0 1,0 0,0-1,0 1,0 0,1-1,-1 1,1-1,-1 1,1-1,-1 1,1-1,0 1,0-1,0 0,0 1,0-1,0 0,0 0,0 0,0 1,1-1,-1-1,0 1,1 0,-1 0,1 0,-1-1,3 2,5 0,-1-1,0 1,0-2,1 1,9-1,62-5,0-3,-1-3,0-4,-1-3,0-4,80-34,-148 52,70-32,-73 32,-1 0,0 0,1 0,-2-1,1 0,0 0,-1-1,0 1,5-8,-1-6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8:49.08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4693 0,'-60'3,"0"3,-79 17,18-3,-441 28,-4-40,54-2,428-4,-1 4,1 4,0 3,1 4,1 4,-155 60,119-27,2 5,-211 144,314-192,0 0,0 1,1 0,0 1,1 0,1 1,0 0,1 1,0 0,1 0,1 1,0 0,2 1,0-1,0 1,2 0,0 0,0 0,2 0,0 0,4 34,-3-48,0 0,1 1,-1-1,1 1,0-1,0 0,0 1,0-1,1 0,-1 0,1 0,0 0,-1 0,2 0,-1-1,0 1,0-1,1 1,0-1,-1 0,1 0,0 0,0 0,0 0,0-1,4 2,8 1,-1 0,0-2,1 1,0-2,15 1,-17-2,249 10,1-11,0-12,-2-11,337-76,-595 100,34-8,-1 0,0-3,0-1,59-29,-57 13,-33 24,0 0,0 0,0 0,0 0,1 1,0 0,-1 0,11-3,50-9,0 3,74-4,-13 2,-44-1,-259 11,73 5,-230-1,-134 0,-1633-22,2044 20,-418-1,364 9,78 2,32-7,-1-1,1 0,0 1,0-1,0 0,0 0,0 1,0-1,0 0,0 1,0-1,0 0,0 1,0-1,0 0,0 1,0-1,1 0,-1 1,0-1,0 0,0 0,0 1,1-1,-1 0,0 0,0 1,0-1,1 0,-1 0,0 0,0 1,1-1,-1 0,0 0,1 0,-1 0,0 0,0 0,1 1,-1-1,0 0,1 0,53 15,370 31,3-33,-53-11,-325-3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08.22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2157 11,'-1'-1,"0"0,0 0,0 1,0-1,0 0,-1 0,1 0,0 1,-1-1,1 1,0-1,-1 1,1-1,-1 1,1 0,0 0,-1 0,1 0,-1 0,1 0,-1 0,-2 1,3-1,-47 2,-1 2,-88 19,56-7,-595 85,-111 19,740-112,27-5,0 0,0 1,0 2,1-1,0 2,-21 11,36-15,0 0,0 0,1 1,-1-1,1 1,0 0,0 0,0 0,1 1,-1-1,-2 8,-21 30,19-33,-1 0,1 0,1 1,0 0,0 1,1-1,0 1,1 0,0 1,1-1,0 0,1 1,-1 15,0 15,2 1,6 54,-5-95,1 3,0 1,1-1,-1-1,1 1,0 0,0 0,0-1,1 1,0-1,0 1,0-1,0 0,0 0,1-1,0 1,0-1,0 0,0 0,1 0,-1 0,1-1,8 4,11 4,1-1,0-2,30 7,-39-11,85 15,-1-4,171 0,-157-13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09.40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3097 1,'-28'1,"1"1,-1 2,-42 11,-2 0,-128 15,-254 5,-213-31,624-4,-53 3,-121 21,-32 2,238-26,-58 3,0 2,-98 20,-2 1,116-20,-86 20,110-20,0-1,-1-2,0-1,-55-3,39 0,26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06.57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21,'0'-1,"0"1,0-1,0 0,0 0,0 0,0 1,0-1,0 0,-1 0,1 1,0-1,0 0,-1 0,1 1,0-1,-1 0,1 1,-1-1,1 1,-1-1,1 0,-1 1,0-1,1 1,-1-1,0 1,1 0,-1-1,0 1,1 0,-1-1,0 1,0 0,1 0,-1 0,0 0,0-1,1 1,-1 0,0 0,0 1,0-1,1 0,-1 0,0 0,0 0,1 1,-1-1,0 0,1 1,-1-1,-1 1,0 0,-1 0,1 0,-1 1,1-1,0 1,0-1,-1 1,1 0,0 0,1 0,-1 0,0 0,0 0,-2 4,-17 62,-23 126,39-172,5-35,15-152,-12 149,4-26,-7 41,0 1,0-1,0 0,0 1,0-1,0 0,0 1,0-1,0 0,0 1,-1-1,1 0,0 1,0-1,-1 1,1-1,0 0,-1 1,1-1,0 1,-1-1,1 1,-1-1,1 1,-1-1,1 1,-1 0,0-1,1 1,-1 0,1-1,-1 1,0 0,1 0,-1-1,0 1,1 0,-1 0,0 0,1 0,-1 0,0 0,1 0,-1 0,0 0,1 1,-2-1,1 1,-1 0,1-1,0 1,0 0,0 0,0 0,0 0,0 0,0 1,0-1,0 0,0 0,0 1,1-1,-1 0,1 1,-1-1,1 1,-1-1,1 0,0 1,0-1,0 1,0-1,0 3,0 46,0-39,0 141,2 68,0-207,0-1,1 1,1-1,0 0,1 0,0 0,0-1,11 15,-9-15,-1 1,0 0,0-1,-1 2,-1-1,0 0,-1 1,2 13,-2-11,1 19,-4-33,1 0,-1 0,0 0,0 0,0 0,0 0,-1 0,1 0,0 0,0 0,0 0,-1 0,1 0,-1 0,1 0,-1 0,1 0,-1 0,1-1,-1 1,0 0,-1 1,1-2,0 0,0 0,1 0,-1 0,0 0,0 0,0-1,0 1,0 0,1 0,-1-1,0 1,0-1,0 1,1-1,-1 1,0-1,1 1,-1-1,0 1,1-1,-1 0,1 0,-1 1,1-1,-1 0,0 0,-17-29,13 20,1 3,0 0,1-1,0 1,0-1,1 0,0 0,-2-13,-12-36,13 54,2 13,5 15,112 374,-52-169,-58-214,1 0,1-1,0 0,1 0,1-1,16 18,24 38,-17-18,-20-35,-1 2,18 39,-23-43,0 0,1-1,0 1,1-2,1 1,15 15,74 62,-72-69,24 32,-40-41,1 0,0-1,24 18,35 13,-52-33,1 1,-2 1,31 25,-25-17,1-2,0-1,2-1,47 22,22 12,24 8,-8-5,-88-39,1-1,0-2,0 0,1-2,0 0,53 8,-65-16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13.85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1577,'779'9,"79"-1,101-8,-805 9,9 0,-124-8,-3-1,43-5,-69 4,0 0,0-1,-1-1,1 0,-1 0,1 0,-1-2,0 1,9-7,-10 5,-1-1,0 0,-1 0,0 0,0-1,0 0,-1-1,6-11,28-74,-35 81,-1 0,0-1,-1 1,0-1,-1 0,-1 1,0-1,-1 0,0 1,-4-16,-4-7,-1 0,-21-48,15 41,1-2,2 1,-12-86,21 67,5-69,-2-37,-1 155,0 0,-2 0,-6-20,-7-31,10 31,-13-43,-7-31,11 35,10 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16.43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4491 0,'-245'16,"62"-2,19-9,-201 12,18-5,-242-2,355-13,-2079 3,2309 0,0 0,0 1,-1-2,1 1,0 0,-1-1,1 0,0 0,-1 0,-3-2,14 1,-1 0,1 0,0 1,0 0,-1 0,8-1,439 1,-335 3,8 2,0 5,-1 6,153 38,520 90,99 26,-732-119,55 14,137 35,-160-41,-69-27,-70-19,-2 2,56 23,-88-25,-2 0,1 1,-2 2,28 23,-42-32,-1 0,0 0,-1 0,0 1,0-1,0 1,-1 0,1 0,-2 0,1 0,2 16,-4-22,4 17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1.95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1414 1373,'0'-604,"-2"575,-2 0,0 0,-2 1,-1 0,-14-34,20 58,-1-1,0 1,-1 0,1 0,-1 0,1 1,-1-1,0 1,0-1,-1 1,1 0,-1 0,0 0,1 1,-1-1,-8-2,-5-2,-1 0,0 2,-19-4,21 6,0-1,0-1,-21-9,-1-6,26 12,0 1,0 1,-1 0,0 1,-1 0,-20-4,17 4,-1 0,1-2,0 0,0-1,1 0,0-1,0-1,-16-15,-58-32,24 19,54 29,-1 1,0 0,0 1,-1 1,0 0,0 1,0 0,-1 1,1 0,-21-1,-107 8,102 0,-1-1,1-3,-1-1,1-2,-64-14,102 18,-1-1,1 1,-1-1,1 0,0 0,-1 0,1 0,0 0,0 0,0 0,0-1,0 0,0 1,0-1,0 0,0 0,1 0,-1 0,1 0,0 0,-1 0,1 0,-1-5,2 4,0 1,1-1,-1 1,1-1,0 0,-1 1,1 0,1-1,-1 1,0-1,0 1,1 0,0 0,-1 0,1 0,0 0,0 0,0 1,0-1,0 0,0 1,1 0,1-2,2 0,-1-1,1 1,0 0,0 0,0 1,0-1,0 2,1-1,-1 1,1-1,-1 2,1-1,-1 1,1 0,6 1,0 2,1 0,-2 1,1 0,0 1,-1 0,16 10,152 79,-52-10,-79-49,2-2,0-3,112 48,-118-69,-40-9,0 1,0-1,0 1,0 0,0 0,0 1,0 0,0-1,-1 2,1-1,0 0,-1 1,0 0,0 0,0 0,0 1,4 3,-2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2.75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1891 269,'-105'1,"-201"-26,215 7,40 6,-57-4,-164 15,27 1,212-4,1-2,-1-1,1-2,-39-16,13 5,-360-99,383 111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3.08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8.80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1923 300,'-3'0,"0"-2,0 1,0 0,0-1,0 1,0-1,0 0,1 0,-1 0,1 0,-1 0,1-1,-4-4,-7-6,1 2,0 1,-2-1,1 2,-1 0,0 1,-1 0,0 1,-18-6,-2 1,0 2,-1 1,0 2,0 2,-59-2,-111 9,-329-3,390-16,98 9,-69-3,-278 13,384-4,22-1,28-3,51-2,0 3,97 8,186 34,-307-32,111-6,-62-2,-22 5,105-4,-199 2,0 0,0 0,-1-1,1 1,0 0,0 0,0 0,0 0,0 0,0-1,0 1,0 0,0 0,0 0,0 0,0-1,0 1,0 0,0 0,0 0,0 0,1 0,-1-1,0 1,0 0,0 0,0 0,0 0,0 0,0 0,0-1,0 1,1 0,-1 0,0 0,0 0,0 0,0 0,0 0,1 0,-1 0,0 0,0 0,0 0,0 0,0 0,1 0,-1 0,0 0,0 0,0 0,0 0,0 0,1 0,-1 0,0 0,0 0,0 0,0 0,0 0,1 0,-1 0,0 0,-18-7,-25-5,-16 0,0 4,-61-3,-208-5,667 7,-4 0,1123 10,-1436 0,1 2,-1 0,27 8,30 5,-18-3,-47-9,1 0,0-1,15 1,-26-4,1 0,-1 0,1 0,-1-1,1 1,-1-1,1-1,-1 1,1 0,-1-1,0 0,0 0,0 0,4-4,3 0,1-1,-1 1,1 1,0 0,0 1,1 0,15-3,6 1,53-3,148 9,-232 0,0 1,0 0,0-1,0 1,-1 0,1 0,0 1,0-1,-1 1,1-1,-1 1,1 0,-1 0,0 0,1 0,-1 0,0 1,0-1,-1 1,1-1,2 6,13 15,1-5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9.32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29.87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161 0,'-3'0,"-4"4,-1 3,-2 0,1 6,-5 0,1 8,-4 2,1 1,-2-4,1-3,1-3,3-5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30.23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0,'-6'4,"-5"3,-9 6,-5 2,-1 1,1-2,2-4,-1-3,0 0,-2 2,1-1,-1-1,-3-3,1 2,5-1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29:44.92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327 2278,'0'-22,"-1"-1,-1 1,0-1,-8-29,6 41,0 0,0 0,-1 1,0-1,-1 1,0 0,-1 0,0 1,0 0,-11-10,4 5,0 0,-1 1,-1 1,-17-11,28 20,0 1,0-1,0 1,-1 0,1 0,-1 0,1 1,-1 0,0 0,1 1,-1-1,0 1,1 0,-1 1,0 0,0-1,1 2,-1-1,-5 3,10-4,-1 1,0 0,0-1,1 1,-1 0,0 0,1 1,-1-1,1 0,0 0,-1 1,1-1,0 1,0-1,0 1,0-1,0 1,0 0,0-1,1 1,-1 0,0 0,1 0,0 0,-1-1,1 1,0 0,0 0,0 0,0 0,0 0,1 0,-1 0,1-1,-1 1,1 0,-1 0,1 0,1 1,0 3,1 0,0-1,1 1,-1-1,1 0,0 0,0 0,0 0,1-1,6 6,10 4,1-1,0 0,1-2,0-1,1 0,0-2,40 8,49 2,200 6,-78-10,-225-13,352 20,-108-19,213-5,-363-5,54-2,755 11,-881-3,1-1,43-10,-41 6,64-5,-13 11,169-10,21 3,-23 2,-73-3,50-3,-188 9,47 5,-53-1,-1-1,42-5,-74 4,0 1,0-1,-1 0,1 0,-1 0,1-1,-1 1,1-1,-1 1,0-1,1 0,-1 0,0 0,0 0,-1 0,1 0,0 0,-1-1,1 1,-1-1,0 1,0-1,0 1,0-1,0 0,0 0,-1 1,0-1,1-3,1-12,-2 0,1 0,-5-28,2 13,0-540,3 301,0 261,1 0,0 0,0 1,1-1,1 1,7-19,12-37,-18 39,16-95,-20 107,0 0,-1 0,0 0,-1 0,-1 0,-3-15,3 25,1 1,-1 0,0 0,0 0,0 0,0 0,-1 0,0 1,1-1,-2 1,1 0,0-1,-4-2,-18-19,5-8,19 29,-1 0,0 0,0 1,0-1,-1 1,0-1,1 1,-1 0,0 0,0 0,-1 0,1 0,-7-3,-3-1,0-1,1-1,-1 0,2-1,-1 0,-16-20,18 21,0 0,0 1,0 1,-1 0,0 0,0 1,-1 0,-14-4,-40-22,49 24,1 1,-1 0,0 1,0 1,-1 1,-19-2,-36-10,6-3,-95-13,145 30,1 0,0 0,0-1,-28-10,40 12,0-1,1 0,-1 0,0 0,1 0,0 0,-1-1,1 1,0-1,0 0,0 0,1 0,-1-1,1 1,0-1,0 1,0-1,0 1,1-1,-2-5,0-4,-17-47,19 58,0 0,0 0,0 0,0 0,0 0,0 0,-1 1,1-1,-1 0,1 1,-1 0,1-1,-1 1,0 0,0-1,0 1,0 0,0 1,0-1,0 0,0 0,0 1,0-1,-4 1,6 0,-1 1,1 0,0-1,-1 1,1 0,0-1,0 1,0 0,0-1,0 1,0 0,0-1,0 1,0 0,0 0,0-1,0 1,0 0,0-1,1 1,-1 0,0-1,0 1,1-1,-1 1,1 0,-1-1,1 1,11 25,-11-25,2 6,1-1,0 1,0-1,1 0,-1 0,1 0,1 0,-1-1,1 0,0 0,0-1,0 0,1 0,0 0,-1-1,1 0,1 0,-1-1,0 0,0 0,1 0,-1-1,10 0,9 4,-2 1,1 0,-1 2,0 1,0 1,-1 1,-1 1,0 1,0 1,-2 1,0 0,0 2,29 33,-36-35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11.383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702 1969,'1'-6,"0"1,0-1,1 1,0-1,0 1,0 0,0 0,5-6,11-32,-10 9,14-76,-21 98,0 0,0 0,-1 0,0 0,-1 0,-6-23,5 29,-2 0,1 1,-1-1,0 1,0-1,0 1,-1 0,0 1,0-1,0 1,0 0,-1 0,0 1,-8-5,5 4,1-2,0 1,0-1,0 0,1-1,-9-9,-18-26,-59-57,-6-5,37 29,52 62,1-1,0-1,1 1,1-2,0 1,1-1,1 0,-5-23,5 19,-1 1,0 0,-11-22,-8-25,-30-78,34 69,-15-86,-7-12,30 136,3-1,1 0,1 0,3-1,-2-41,8 65,-1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49:31.66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4,'-10'0,"0"0,1 0,-1 0,1 1,0 0,-15 4,22-5,1 1,-1 0,1-1,-1 1,1 0,-1 0,1 0,0 0,-1 0,1 0,0 0,0 0,0 0,0 1,0-1,0 0,0 1,0-1,0 1,1-1,-1 1,1-1,-1 1,1-1,-1 1,1 0,0-1,0 1,0 0,0-1,0 1,0-1,0 1,1 0,-1-1,1 1,-1 0,1-1,0 3,1-1,-1 0,1 0,0 0,0 0,0-1,0 1,1-1,-1 1,1-1,-1 0,1 0,0 0,0 0,0 0,0 0,0-1,0 0,0 1,1-1,-1 0,0-1,1 1,-1-1,0 1,1-1,4 0,-4 0,1 0,-1 0,1-1,0 1,-1-1,1 0,-1 0,0 0,1-1,-1 1,0-1,0 0,0-1,0 1,0-1,-1 1,1-1,-1 0,5-6,-6 8,-1 0,0-1,1 1,-1-1,0 0,0 1,0-1,-1 0,1 0,0 0,-1 1,1-1,-1 0,1 0,-1 0,0 0,0 0,0 0,0 0,0 0,0 0,0 0,-1 0,1 0,-1 1,0-1,1 0,-3-3,1 3,-1 0,0 0,0 0,0 0,0 1,0-1,0 1,-1 0,1 0,0 0,-1 0,1 0,-1 1,1-1,-7 1,0 0,0 0,-1 0,1 1,-1 0,1 1,0 0,0 1,0 0,-11 5,8-2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49:37.2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4,'-45'-1,"29"-1,0 2,0 0,0 0,1 2,-19 3,33-5,0 0,0 0,-1 1,1-1,0 0,0 0,0 1,0-1,0 1,0-1,0 1,0-1,1 1,-1-1,0 1,0 0,0 0,1-1,-1 1,0 0,1 0,-1 0,1 0,-1 0,1 0,-1 0,1 0,-1 0,1 0,0 0,0 0,0 0,-1 0,1 0,0 0,0 0,1 1,-1-1,0 0,0 0,0 0,1 0,-1 0,1 0,-1 0,0 0,1 0,0 0,-1-1,1 1,1 1,0 2,1 0,0-1,0 0,1 1,-1-1,1-1,0 1,-1 0,1-1,0 0,6 2,-7-2,1 0,0-1,0 0,0 0,0 0,0 0,0-1,0 0,0 0,0 0,0 0,0 0,0-1,0 0,0 0,0 0,0 0,0-1,0 1,-1-1,1 0,0 0,-1 0,5-5,0-4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49:53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4,'1'4,"0"0,1 0,0 0,0 0,0 0,0-1,0 1,5 5,3 4,65 105,-74-117,-1 0,1 0,-1-1,1 1,0 0,-1 0,1 0,0-1,0 1,0-1,0 1,-1 0,1-1,0 0,0 1,0-1,0 1,0-1,0 0,0 0,0 0,0 0,0 1,0-1,0-1,0 1,0 0,0 0,0 0,0 0,0-1,0 1,0 0,0-1,0 1,0-1,0 1,0-1,0 0,-1 1,1-1,0 0,0 1,-1-1,1 0,0 0,-1 0,1 0,0-1,7-8,0-1,-1 0,7-14,-5 10,-5 9,-1 0,1 0,-1-1,0 1,0-1,-1 0,3-11,-5 17,0-1,0 1,0-1,-1 1,1-1,0 1,0-1,-1 1,1-1,-1 1,1-1,-1 1,0 0,0-1,1 1,-1 0,0 0,0 0,0 0,0-1,-1 1,1 1,0-1,0 0,0 0,-1 0,1 1,-1-1,1 0,0 1,-1-1,1 1,-1 0,1 0,-1-1,1 1,-1 0,1 0,-1 0,1 1,-2-1,-87 0,54 2,28 0,11 0,80 12,-101-14,16 0,19 0,-44 0,-18 0,43 2,7 0,30 5,-13-4,-11 0,-34-1,74-3,-39 1,-37 0,11-1,-3-1,15 4,8 2,-7 8,0-4,15-14,-61 34,29-17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49:58.3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40,'0'7,"1"-1,0 1,1 0,-1-1,1 0,0 1,1-1,0 0,0 0,0 0,8 10,55 59,-40-47,16 22,-25-29,0 0,2-2,23 20,-16-16,-19-16,0-1,0 0,1 0,-1 0,17 7,-23-12,1-1,-1 0,1 1,-1-1,0 0,1 0,-1 0,1 0,-1-1,0 1,1 0,-1 0,1-1,-1 1,0-1,1 1,-1-1,0 0,0 1,0-1,1 0,-1 0,0 0,0 0,0 0,0 0,-1 0,1 0,0-1,0 1,-1 0,1 0,0-2,22-54,-17 38,-4 12,1-1,0 1,0-1,1 1,0 0,0 0,1 0,0 1,0 0,1 0,-1 0,1 0,0 1,1 0,-1 0,1 1,0 0,12-5,-15 7,1-1,-1 1,0-1,0 0,0 0,0-1,0 1,-1-1,1 0,-1 0,0 0,3-5,31-62,-17 28,-19 41,1 1,-1-1,0 0,0-1,0 1,0 0,0 0,0 0,-1 0,1-1,-1 1,0 0,1-1,-1 1,0 0,0-1,-1 1,1 0,0-1,-2-2,1 4,-1-1,1 0,-1 1,0 0,0-1,0 1,0 0,0 0,0 0,0 0,0 0,0 0,0 0,-1 1,1-1,0 1,-1 0,1 0,0 0,-5 0,-153 1,53 2,93-2,0 0,1 1,-1 1,-23 8,22-6,1-1,0-1,-1 0,-16 0,-64-3,80-1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50:01.3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1,'301'0,"-302"0,1 0,0 0,0 1,-1-1,1 0,0 0,-1 1,1-1,0 0,0 0,0 1,-1-1,1 0,0 1,0-1,0 0,0 1,-1-1,1 1,0-1,0 0,0 1,0-1,0 0,0 1,0-1,0 1,0-1,0 0,0 1,1-1,-1 0,0 1,0-1,0 0,0 1,0-1,1 0,-1 1,0-1,0 0,1 0,-1 1,0-1,0 0,1 0,-1 1,0-1,1 0,-1 0,0 0,1 0,-1 1,0-1,1 0,-1 0,1 0,-1 0,0 0,1 0,-1 0,0 0,1 0,-1 0,1 0,-1 0,0 0,1-1,-34 32,12-12,-2 11,-25 43,22-32,26-41,0 0,0 1,-1-1,1 0,0 0,0 1,0-1,0 0,-1 0,1 0,0 1,0-1,0 0,-1 0,1 0,0 0,0 0,-1 1,1-1,0 0,-1 0,1 0,0 0,0 0,-1 0,1 0,0 0,-1 0,1 0,0 0,0 0,-1 0,1 0,0 0,0 0,-1 0,1-1,0 1,0 0,-1 0,1 0,0 0,-1-1,-10-15,-4-27,14 41,-3-12,0 1,-1-1,0 1,-1 1,-1-1,0 1,-1 0,-9-12,7 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50:05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56,'0'-2,"1"1,-1-1,1 1,0-1,-1 1,1 0,0-1,0 1,0 0,0-1,0 1,0 0,1 0,-1 0,0 0,0 0,1 0,-1 1,1-1,-1 0,0 1,3-2,36-11,-37 12,15-4,0 2,0 0,0 1,0 1,0 1,0 0,0 2,0 0,0 1,0 0,24 9,-22-7,0-1,-1-1,2-1,-1-1,32-2,35 2,-67 3,-26 2,-36 3,29-6,7-1,1 0,-1 0,1 1,-1 0,1 0,0 0,0 1,1 0,-1 0,1 0,0 0,0 1,0-1,-4 8,-5 10,0 0,-11 29,-16 28,30-63,1 0,1 0,-9 28,-9 18,25-60,0-1,1 1,-1-1,0 0,0 1,0-1,0 0,0 1,0-1,0 0,0 0,0 0,-1 0,1 0,0 0,-1 0,1 0,-1-1,1 1,-1 0,1-1,-1 0,1 1,-1-1,-3 1,3-2,-1 1,0-1,0 0,0 0,0 0,1 0,-1-1,0 1,1-1,-1 1,1-1,0 0,-3-3,-4-4,0-1,1 0,0 0,0-1,-8-16,7 8,2-1,-7-24,10 28,-1 1,-1 0,0 0,0 0,-11-16,4 11,-1 1,-1 0,-1 1,-20-19,26 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50:14.66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106 54,'9'-4,"0"1,1 1,0-1,-1 1,1 1,0 0,14 0,-12 1,0-1,0 0,20-5,-32 6,0 0,0 0,-1 0,1 0,0 0,0 0,0-1,0 1,0 0,0 0,0 0,0 0,0 0,0 0,0 0,0 0,0 0,0 0,0-1,0 1,0 0,0 0,0 0,0 0,0 0,0 0,0 0,0 0,0-1,0 1,0 0,0 0,0 0,0 0,0 0,0 0,0 0,0 0,0 0,0 0,0-1,0 1,0 0,0 0,0 0,1 0,-1 0,0 0,0 0,-19-3,-23-1,-43-5,69 6,-1 0,0 1,1 1,-31 2,47-1,0 0,0 0,0 0,-1 0,1 0,0 0,0 0,0 0,-1 0,1 0,0 0,0 0,0 0,0 0,-1 0,1 0,0 1,0-1,0 0,0 0,-1 0,1 0,0 0,0 0,0 1,0-1,0 0,0 0,-1 0,1 0,0 1,0-1,0 0,0 0,0 0,0 1,0-1,0 0,0 0,0 0,0 1,0-1,0 0,0 0,0 0,0 1,0-1,0 0,0 0,10 12,22 12,-28-21,2 1,-1 1,0-1,0 1,0 0,0 0,-1 0,0 1,0 0,0 0,-1 0,0 0,0 0,0 0,-1 1,2 8,3 6,-1 0,0 0,-2 1,3 33,19-124,12-4,-29 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50:20.90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126 88,'18'-1,"-1"-2,1 0,-1-1,1-1,21-8,25-7,69-18,-197 39,41-1,1 0,-36 5,1 3,38-6,1 1,0 0,-29 10,21-6,0-2,-46 4,96 0,0 0,30 18,-45-21,-1-1,0 1,0 1,-1-1,1 1,-1 0,-1 1,0 0,6 9,3 8,22 32,-37-57,1 1,0-1,0 1,-1-1,1 0,0 1,0-1,-1 0,1 1,0-1,0 0,0 0,0 0,-1 0,1 1,0-1,0-1,0 1,0 0,-1 0,1 0,0 0,0 0,0-1,0 1,-1 0,1-1,0 1,0-1,-1 1,1-1,0 1,-1-1,1 1,-1-1,1 0,-1 1,1-1,-1 0,1 1,-1-1,1 0,-1 0,0 0,1 0,19-42,-18 38,1-3,1 1,0-1,0 1,0 0,1 0,0 1,0 0,0-1,1 2,0-1,1 1,-1 0,11-7,-5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8:50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66,'9'-9,"1"1,-1 0,2 1,-1 0,14-7,-14 6,-13 4,2 4,0 0,0 0,-1 0,1 1,0-1,0 0,0 1,-1-1,1 1,0-1,0 1,0 0,0-1,0 1,0 0,0 0,0 0,1 0,-2 1,-4 6,1 1,0 1,0-1,-3 11,5-10,-1-1,-1 0,1 0,-10 12,14-21,0 1,0-1,0 0,0 1,-1-1,1 0,0 1,0-1,-1 0,1 0,0 1,0-1,-1 0,1 0,0 0,-1 1,1-1,0 0,-1 0,1 0,0 0,-1 0,1 0,0 0,-1 1,1-1,0 0,-1 0,1 0,0-1,-1 1,1 0,-1 0,0 0,-4-13,2-28,2 35,-7-36,0 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0:17.7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7:12:13.53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95 0,'-1'23,"0"-1,-2 1,0-1,-2 1,0-1,-2 0,0-1,-1 0,-20 36,9-20,12-27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0:17.70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09.18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421 48,'-1'5,"-1"1,1 0,-1-1,0 0,0 1,-1-1,-5 9,-5 11,-27 47,33-62,0 0,1 1,0 0,1 0,0 0,1 1,0-1,-4 20,23-44,5-14,-19 26,71-109,-60 93,0 1,1 1,20-18,-30 31,0-1,0 1,0 0,1 1,-1-1,0 0,1 1,-1 0,1 0,0 0,7-1,-10 2,1 0,0 0,-1 0,1 0,0 0,-1 0,1 1,0-1,-1 1,1-1,0 1,-1-1,1 1,-1 0,0 0,1 0,-1 0,1 0,-1 0,0 0,0 0,0 1,0-1,0 0,0 1,0-1,1 3,10 13,-12-16,1-1,-1 0,0 0,0 0,1 0,-1 0,0 0,1 1,-1-1,0 0,0 0,1 0,-1 0,0 0,1 0,-1 0,0 0,1 0,-1-1,0 1,0 0,1 0,-1 0,0 0,1 0,-1 0,0-1,0 1,1 0,-1 0,0 0,0-1,0 1,1 0,14-36,-14 32,0 1,0-1,0 1,0-1,1 1,0 0,-1-1,5-4,-75-17,66 24,0 0,1 1,-1-1,0 1,0-1,0 1,0 0,0 0,-4 1,6-1,0 0,0 1,0-1,0 0,0 1,1-1,-1 1,0-1,0 1,1-1,-1 1,0-1,1 1,-1 0,0 0,1-1,-1 1,1 0,-1 0,0 1,0 3,0 0,1 0,-1 1,1-1,0 0,1 0,-1 1,2 6,0 39,-9-28,-1-1,0 1,-2-1,-1-1,-17 27,-19 37,41-69,1 0,0 0,-3 22,-7 24,-21 77,34-119,13-31,21-42,-26 43,7-12,7-9,26-58,-13-1,-33 89,0 1,0 0,1 0,-1 0,0 0,0 0,0-1,0 1,0 0,0 0,1 0,-1 0,0-1,0 1,0 0,0 0,0 0,0-1,0 1,0 0,0 0,0-1,0 1,0 0,0 0,0 0,0-1,0 1,0 0,0 0,0 0,0-1,-1 1,1 0,0 0,0 0,0 0,0-1,0 1,0 0,-1 0,1 0,0 0,0 0,0-1,0 1,-1 0,1 0,0 0,0 0,-1 0,-10 9,-10 17,17-21,-1 0,1 1,-1-2,0 1,-10 7,-17 16,-5 20,-38 63,39-55,-11 33,51-153,-1 50,1 1,0-1,1 1,10-20,-10 22,0 0,0 0,-1 0,-1-1,0 1,3-18,-5 21,1 1,1-1,-1 1,1 0,0 0,1 0,0 0,9-11,7-16,-15 23,-3 6,1-1,-1 1,1 0,-1 0,1 0,1 1,-1-1,1 1,5-6,-8 14,-1 0,1 0,0 0,-1 0,0 0,0 0,0 1,-1-1,1 0,-2 4,-5 20,-2-1,0 0,-2 0,-1-1,0 0,-3-1,-19 28,-37 69,-30 36,73-73,26-80,-1 0,1 0,0 1,0-1,1 0,-2 9,3-13,0-1,0 1,0-1,0 0,0 1,0-1,0 1,0-1,0 0,0 1,0-1,1 1,-1-1,0 0,0 1,0-1,1 1,-1-1,0 0,0 1,1-1,-1 0,0 0,1 1,-1-1,0 0,1 0,-1 1,0-1,1 0,0 0,23-6,5-7,-20 9,1 0,-1 0,0-1,0 0,0 0,0-1,-1 0,0 0,-1-1,1-1,-1 1,-1-1,8-11,13-27,-20 36,0-1,-1 0,-1 0,0-1,0 1,4-17,-6 9,2 1,1-1,7-16,-10 29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14.04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1,'-1'0,"0"0,-1 0,1 0,0 1,-1-1,1 0,0 1,-1-1,1 1,0-1,0 1,0 0,0-1,0 1,-1 0,1 0,1 0,-1 0,0 0,0 0,0 0,0 0,1 0,-2 2,-11 36,12-33,-1-1,0 1,0 0,0-1,-6 11,-2-2,7-8,0-1,-1 0,0 0,0 0,-1-1,1 1,-8 5,10-9,-1 0,1 0,0-1,-1 1,1 0,-1-1,1 1,-1-1,1 0,-1 0,0 0,1 0,-1 0,1-1,-1 1,1-1,-1 1,1-1,0 0,-1 0,1 0,-4-3,1 2,-10-8,30 0,-10 7,1-1,-1 1,0-1,0 0,0-1,-1 1,1-1,-1 0,0 0,-1-1,6-8,-5 7,0 0,1 1,0-1,0 1,1 0,8-7,-11 12,0-1,0 1,0-1,0 1,0 0,0 0,1 0,-1 1,0-1,1 1,-1 0,0 0,1 0,-1 0,4 1,-5-1,-1 0,1 1,0-1,-1 0,1 1,-1-1,1 1,-1 0,1-1,-1 1,1 0,-1 0,0 0,0 0,1 0,-1 0,0 0,0 1,0-1,0 0,0 0,0 1,-1-1,1 1,0-1,-1 1,1-1,-1 1,1-1,-1 1,0 2,0 3,0 0,-1 0,0 1,0-1,0 0,-1 0,0 0,-1 0,0 0,-6 10,4-4,1 0,0 0,0 0,-2 23,-4 15,8-47,1 0,-1 0,-1-1,1 1,0 0,-1-1,0 0,0 0,0 1,0-2,0 1,-1 0,1-1,-1 1,0-1,1 0,-1 0,0-1,-5 2,1 0,1 0,-1-1,0-1,1 1,-1-1,0 0,0-1,0 0,-13-1,20 0,0 1,-1-1,1 1,0-1,-1 0,1 0,0 0,0 0,0 1,-1-2,1 1,0 0,0 0,1 0,-1 0,0-1,0 1,1 0,-1-1,0 1,1 0,0-1,-1 1,1-1,0 1,-1-1,1 1,0-2,0-3,0 1,0 0,0-1,1 1,-1 0,4-11,4 8,-3 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17.76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251 0,'-2'18,"-1"0,0-1,-2 1,0-1,-9 20,11-31,0 0,-1 1,0-1,0-1,-1 1,0-1,0 1,0-2,-8 7,9-8,-1 0,1 1,0-1,0 1,0 0,1 0,0 0,-1 1,1-1,1 1,-1-1,1 1,0 0,0 0,0 0,0 1,1-1,-1 9,0 3,0-1,-1 1,-1-1,-1 0,0 0,-1 0,-1-1,-14 26,-11 25,26-48,0 0,-5 35,10-46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22.09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685 0,'-3'2,"1"0,0 0,-1 0,1 0,0 0,0 0,0 1,0-1,1 1,-1-1,1 1,0 0,-1-1,1 1,0 0,-1 6,-6 11,-6 2,0 1,0 0,-2-1,0-1,-2-1,-25 25,36-39,0 1,1 1,0-1,0 1,1 0,0 0,0 1,1-1,0 1,1 0,0 0,0 1,1-1,-1 11,-1-6,-4 18,-2 0,-2-1,-23 46,7-34,21-33,-1 0,2 1,-11 23,10-19,0-1,-1 0,0 0,-13 17,1-16,19-14,-1 0,0 0,0 0,0 0,1 1,-1-1,1 1,-1-1,1 1,-1-1,1 1,0 0,0 0,0 0,-1 2,-48 110,31-66,12-34,2 0,-1 1,-3 18,4-13,0 0,-2-1,0 1,-2-2,0 1,0-1,-19 25,-6 11,31-48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29.12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612 1,'-3'0,"0"0,0 1,0 0,1 0,-1 0,0 0,0 0,1 0,-1 1,1-1,-1 1,1 0,-1-1,1 1,0 1,0-1,-2 2,-33 49,23-31,-33 50,-30 41,8-30,55-63,-6 6,2 0,-23 44,21-23,-18 34,32-69,0 1,0 1,2-1,-4 15,4-14,0-1,-1 0,0 1,-9 15,-57 87,36-35,35-81,0 0,0 0,0 0,0 0,0 0,0 0,0 0,1 0,-1 0,0 0,0 0,0 0,0 0,0 0,0 0,0 0,0 0,1 0,-1 0,0 0,0 0,0 0,0 1,0-1,0 0,0 0,0 0,0 0,0 0,0 0,0 0,0 0,0 0,1 1,-1-1,0 0,0 0,0 0,0 0,0 0,0 0,0 0,0 0,0 1,0-1,0 0,0 0,0 0,-1 0,1 0,0 0,0 0,0 0,0 1,0-1,0 0,0 0,0 0,0 0,0 0,0 0,0 0,0 0,-1 0,12-8,9-15,30-42,-37 48,1 0,-2 0,18-33,-10 20,-18 27,1 0,0 0,-1 0,0-1,0 1,0-1,0 1,-1-1,1 0,-1 0,0 0,0-4,2-1,-1-1,1 0,1 1,0-1,0 1,10-16,6-11,40-57,-14-7,6 8,-29 47,-14 25,1 1,21-31,-31 50,8-10,-1 0,0-1,11-22,-16 27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36.12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768 1,'-1'9,"-1"0,0 0,0 0,-1 0,-6 15,-3 11,6-20,0 0,0-1,-1 0,-16 22,-15 33,-33 99,27-86,30-57,5-8,1 1,-7 25,-4 8,16-43,1 0,0 0,0 1,0-1,0 14,-5 25,2-33,0 0,-1-1,-1 0,0-1,-1 1,0-1,-15 16,15-19,2-1,-1 1,1 1,0-1,-7 18,-15 23,-42 80,26-46,35-63,-1-1,0-1,-22 30,21-34,1 0,1 1,1 0,-7 17,-19 35,-8-3,38-59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42.78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1533 701,'-5'-3,"0"0,0 1,0-1,-1 1,1 0,-8-2,7 2,-75-29,39 13,0 2,-2 2,0 1,0 3,-55-6,16 12,1 4,-141 17,199-14,0-1,-46-2,59-1,0 0,0-1,0 0,0-1,1 0,-1 0,1-2,-16-7,23 11,1-1,-1 1,1-1,-1 1,1-1,0 0,0 0,0 0,0 0,0 0,1 0,-1-1,1 1,-1 0,1-1,0 1,0-1,0 0,0 1,0-1,1 0,-1 0,1 1,0-1,0 0,0 0,0 0,0 1,0-1,1 0,0 0,-1 1,1-1,0 0,0 1,0-1,1 1,-1-1,1 1,2-4,5-6,1 1,0 0,0 0,1 1,0 1,17-11,-8 6,2 0,-1 2,2 1,0 1,0 0,0 2,1 1,1 1,-1 1,1 1,0 1,0 1,39 2,-38 1,-18-2,1 1,-1 1,0-1,0 1,1 1,-1-1,0 1,0 1,-1-1,1 2,0-1,8 6,54 29,-50-28,-1 1,1 0,28 23,-47-32,0-1,0 1,0 0,0 0,0 0,0 0,0 0,-1 0,1 0,-1 0,1 0,-1 0,0 0,0 0,0 0,0 1,0-1,0 0,-1 0,1 0,-1 0,0 0,-1 3,-21 45,17-40,-1 0,0-1,-1 0,0-1,0 0,-1 0,0-1,0 0,-1 0,0-1,-13 6,15-9,0 0,0 0,-1-1,1 0,-1 0,0-1,0 0,1-1,-1 1,0-2,0 1,0-2,1 1,-1-1,-13-4,-15-8,1-1,1-2,0-1,2-2,0-1,-54-45,84 62,1 1,-1-1,1 0,0 0,0 0,0 0,1 0,-1 0,1 0,0-1,0 1,0-1,1 1,-1-8,4-71,-1 63,-1 12,0-1,1 1,-1-1,2 1,-1 0,1 0,1 0,-1 0,1 0,1 1,-1 0,1 0,0 0,1 0,0 1,0 0,0 0,1 1,0 0,0 0,0 0,10-4,6-4,-14 7,0 1,1 0,-1 1,1 0,0 0,0 1,1 0,12-1,296-16,-220 22,1 4,-1 4,142 33,-170-31,-53-10,0 1,-1 0,1 2,-1 0,1 0,29 16,-45-20,0 1,-1 0,1-1,-1 1,1 0,-1 0,0 0,0-1,0 1,0 0,0 1,0-1,-1 0,1 0,-1 0,1 0,-1 1,0 2,0 50,-1-35,1-10,0 0,-1-1,0 1,0-1,-1 1,-1-1,0 0,0 0,0 0,-1 0,-1 0,1-1,-11 14,8-14,-1 1,-1-1,0-1,0 1,0-1,-1-1,0 0,0 0,-1-1,1-1,-13 5,-26 7,0-2,-1-1,-1-3,0-2,0-3,-1-2,0-1,1-4,-1-1,-64-13,112 15,0 0,0 0,0 0,1-1,-1 1,0-1,1 0,-1 0,1 0,0 0,-1-1,1 0,0 1,1-1,-1 0,0 0,1-1,-4-5,2 0,1 0,0-1,0 1,1 0,0-1,-1-18,3 24,1 0,-1 0,0 0,1-1,0 1,0 0,0 0,1 0,-1 1,1-1,0 0,0 0,0 1,0-1,1 1,0 0,-1 0,1 0,0 0,1 0,-1 1,0-1,1 1,-1 0,1 0,6-2,6-4,1 2,-1 0,2 1,32-6,2 2,1 2,0 3,66 2,-117 2,1 1,0 0,0-1,0 1,0 0,0 1,-1-1,1 0,-1 1,1 0,-1-1,1 1,-1 0,0 0,0 0,3 4,28 46,-16-23,-8-16,25 39,-33-49,1-1,0 1,-1 0,0 0,0 0,0 1,0-1,0 0,-1 0,1 0,-1 1,0-1,0 0,-1 5,0-5,-1 0,1-1,-1 1,0-1,0 1,0-1,0 0,0 0,-1 0,1 0,-1 0,1-1,-1 1,0-1,0 1,-3 0,-49 16,42-15,0 0,0-1,-1 0,1-1,-1-1,0 0,1 0,-1-2,1 0,0 0,-1-1,1-1,0 0,1-1,-24-12,34 16,1-1,-1 1,1-1,0 1,-1-1,1 0,0 1,0-1,0 0,0 0,1 0,-1 0,0 1,1-1,-1 0,1 0,0 0,0 0,0-1,0 1,0 0,0 0,0 0,1 0,-1 0,1 0,-1 0,1 1,0-1,0 0,0 0,0 0,0 1,2-4,7-10,0 1,0-1,14-12,-12 12,116-120,-127 134,0 0,0 0,0 0,0 0,-1-1,1 1,0 0,-1 0,1-1,-1 1,0 0,1-1,-1 1,0-1,0 1,0 0,0-1,0 1,0-1,0 1,0 0,0-1,-2-1,1-1,-1 0,0 1,0-1,0 1,0 0,0-1,-1 1,-4-4,-4-3,-2 0,1 0,-18-9,16 12,0 1,0 1,-1 0,0 1,0 0,-23-2,-22-6,-2 1,-1 3,0 2,-83 4,-3-1,87-2,30 1,-1 2,-36 3,59 0,0 0,1 0,-1 2,0-1,1 1,0 0,-1 1,1 0,0 0,1 1,-11 8,-1 1,0-2,-1 0,-37 15,32-18,0 2,0 1,2 1,-1 1,2 1,0 1,1 1,-26 25,26-20,16-17,1 0,0 0,0 0,1 1,-1 0,1 0,0 0,-5 12,-9 14,15-27,0 0,0 0,1 0,-1 1,1-1,0 0,-2 12,4-11,0 1,0-1,0 1,1-1,0 0,1 1,0-1,0 0,0 0,0 0,1 0,0 0,0-1,1 1,6 8,10 11,44 42,-48-52,-10-8,1 0,-1-1,2 0,-1 0,1-1,0 0,0 0,0-1,1 0,-1-1,1 0,0 0,0 0,0-1,0-1,1 0,-1 0,0 0,1-1,-1-1,0 0,1 0,-1-1,0 0,0 0,0-1,0 0,-1-1,17-8,-12 4,3-1,1-2,-1 0,19-17,-31 25,-1 0,1-1,-1 0,0 1,0-1,-1 0,1-1,-1 1,0 0,0-1,0 0,-1 1,1-1,-1 0,0 0,0 1,-1-1,0-6,0 6,0-1,0 0,-1 1,1-1,-1 1,-1 0,1-1,-1 1,0 0,0 0,-1 0,1 0,-1 0,0 0,-1 1,1 0,-1-1,0 1,0 1,0-1,0 0,-1 1,1 0,-1 0,0 0,0 1,0 0,0 0,0 0,-1 0,-6 0,-11-6,0 2,-1 1,0 1,0 1,0 1,-46 2,64 2,1 0,-1 0,1 0,0 1,0-1,0 1,0 1,1-1,-1 1,1 0,-7 7,-41 51,51-61,-3 6,-1 1,2 0,-1 0,1 0,0 0,1 0,0 1,0-1,0 1,1-1,1 1,0 0,0-1,2 15,-1-15,0 0,0 0,1 0,0 1,0-2,1 1,0 0,1 0,0-1,0 0,0 0,1 0,0 0,0-1,8 8,-9-12,-1 0,1 0,0-1,-1 1,1-1,0 0,0 0,0 0,0 0,0-1,0 0,5 0,56-4,-42 2,11-1,0-1,0-2,0-1,0-2,-1-1,-1-1,0-2,-1-2,38-22,-66 36,0 0,-1-1,1 0,0 1,-1-1,1 0,-1 0,0 0,0-1,0 1,0 0,0-1,0 1,-1-1,1 0,-1 0,1 0,-1 1,0-1,0 0,-1 0,1 0,-1-1,1 1,-1 0,0 0,0-3,-3-5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4:53.85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77 663,'3'6,"0"-1,1 0,0 0,0 0,0-1,0 1,1-1,-1 0,1 0,10 5,-12-6,177 117,-156-105,54 23,-15-8,-36-17,1-1,0 0,1-3,0 0,1-2,52 7,33-10,0-4,126-18,-204 12,49-14,16-4,-96 24,1-1,0 0,-1 0,1-1,-1 0,0 0,1-1,-1 0,0 0,0 0,0 0,-1-1,0 0,9-8,4-4,0 1,1 1,1 1,0 1,37-17,42-9,-64 26,-1-1,36-20,-54 23,-1-1,0-1,-1-1,0 0,-1 0,-1-1,0-1,11-19,-20 28,0 1,0-1,-1 0,1 1,1-13,12-24,-16 40,0 1,1-1,-1 1,0-1,0 1,0-1,0 0,0 1,0-1,0 1,-1-1,1 0,-1 1,1-1,-1 1,1-1,-1 1,0 0,0-1,0 1,0 0,0-1,0 1,0 0,0 0,0 0,0 0,-1 0,1 0,0 0,-1 1,1-1,-3-1,-50-25,53 27,-44-20,-65-42,103 58,1-1,0 0,0 0,-9-12,-20-17,-10 1,33 23,-1 0,0 0,0 2,-1-1,-1 2,1 0,-1 1,-30-9,-206-38,181 45,50 7,1-1,0 0,0-2,0 0,-21-9,20 6,0 1,-38-6,-27-8,81 19,0 0,0 1,1-1,-1 1,0 0,0 0,0 0,0 1,0 0,1-1,-1 1,0 0,0 1,-6 2,-56 34,29-16,3-6,0-2,-71 19,75-24,-26 6,19-6,-46 19,75-24,1 1,-1 0,1 1,0 0,1 0,-1 0,1 1,-6 9,-22 21,20-23,1 1,1 0,-18 29,19-28,0 0,-1 0,-21 20,25-29,0-1,-1 0,0-1,0 0,0 0,-18 6,-9 4,33-13,1-1,-1 1,1-1,0 1,-1 0,1 0,0 0,0 0,0 0,0 1,1-1,-1 0,1 1,-1-1,1 1,0 0,0 0,-1 3,1 0,0 0,0 1,0-1,1 0,0 0,1 0,-1 0,3 10,-1-6,1-1,0 0,0 0,0-1,1 1,1-1,-1 0,2 0,-1 0,1 0,10 10,23 17,38 44,-48-47,2-1,49 39,-67-64,0 1,0-2,1 0,0 0,0-1,0-1,0 0,23 1,22 5,14 3,-1-4,1-3,103-6,-65 0,-99 4,-13 3,-19 7,-13-5,-1-2,0-2,-1-1,1-1,-1-2,-54-7,51 2,-36-2,60 5,-1 0,1-1,0-1,0 0,0-1,1-1,-1 0,-22-14,66 41,-7-4,2-1,50 26,-64-40,0 0,0 0,0-1,0 0,0-1,17-1,16 0,236 35,-236-30,0-1,57-6,-17 1,-53 0,0-2,0-1,-1-1,36-13,36-17,-83 32,0-2,0 0,0-1,-1-1,0 0,-1-2,24-15,129-85,-142 92,-2-1,0-1,-1-1,-1-1,-1-2,27-34,-46 52,0-1,-1 0,0 0,0-1,0 1,-1-1,0 0,-1 1,1-1,-2 0,1 0,-1 0,0 0,-1 1,1-1,-2 0,1 0,-1 1,-5-14,-10-13,-1 1,-2 1,-37-48,36 48,17 26,0 0,0-1,0 1,-11-10,-4-3,14 14,1 1,-1-1,0 1,0 0,0 0,-1 0,1 0,-1 1,0 0,0 1,0-1,-1 1,1 0,-9-1,-7-1,0 1,0 1,0 1,0 1,-29 4,43-3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5T09:05:05.75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304 1127,'1'-31,"12"-60,-8 62,-1 0,0-41,-3 50,2 1,0-1,1 1,0 0,2 0,0 0,13-26,-10 27,-2 0,0-1,-1 0,-1-1,0 1,-2-1,2-27,-7-18,3-95,12 110,-10 43,0-1,-1 0,0 0,0 0,0-11,-2 18,1-27,0 0,12-56,-11 77,5-24,-4 27,-3 20,-4 11,-2 1,0-1,-2 0,-1 0,-13 27,-11 37,21-49,2 0,2 0,-4 66,8 131,4-157,-2-58,-1 0,-1 1,-2-2,0 1,-14 33,-5 20,21-56,0 1,2-1,0 1,2 25,1-27,-2 0,0 0,-1 0,-9 39,7-44,1 1,1-1,-1 29,2-29,0-1,0 1,-2-1,-5 23,7-35,0 0,0 0,1 0,-1 0,1 0,0 1,0-1,-1 0,1 0,1 1,-1-1,0 0,0 0,1 1,0-1,-1 0,1 0,0 0,0 0,0 0,0 0,0 0,3 2,-1-1,0 0,1 0,-1 0,1 0,0-1,0 0,0 0,0 0,1 0,-1-1,6 2,0 0,0-1,1 0,-1-1,1-1,0 1,-1-1,1-1,-1 0,22-5,22-19,-51 24,1-2,-1 1,1 0,-1-1,0 1,1-1,-1 0,-1 0,1-1,0 1,3-6,-6 8,0 0,0 0,0 0,0 1,0-1,0 0,0 0,-1 1,1-1,0 0,0 0,-1 1,1-1,0 0,-1 1,1-1,-1 0,1 1,-1-1,1 0,-1 1,1-1,-1 1,0-1,1 1,-1 0,0-1,1 1,-1 0,0-1,1 1,-1 0,0 0,0-1,1 1,-1 0,0 0,0 0,0 0,1 0,-1 0,0 0,0 1,-42-3,41 2,-67 1,-156 10,80-3,166-9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07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24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35.png"/><Relationship Id="rId63" Type="http://schemas.openxmlformats.org/officeDocument/2006/relationships/customXml" Target="../ink/ink30.xml"/><Relationship Id="rId84" Type="http://schemas.openxmlformats.org/officeDocument/2006/relationships/image" Target="../media/image56.png"/><Relationship Id="rId138" Type="http://schemas.openxmlformats.org/officeDocument/2006/relationships/image" Target="../media/image83.png"/><Relationship Id="rId159" Type="http://schemas.openxmlformats.org/officeDocument/2006/relationships/image" Target="../media/image93.png"/><Relationship Id="rId170" Type="http://schemas.openxmlformats.org/officeDocument/2006/relationships/customXml" Target="../ink/ink84.xml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30.png"/><Relationship Id="rId53" Type="http://schemas.openxmlformats.org/officeDocument/2006/relationships/customXml" Target="../ink/ink25.xml"/><Relationship Id="rId74" Type="http://schemas.openxmlformats.org/officeDocument/2006/relationships/image" Target="../media/image51.png"/><Relationship Id="rId128" Type="http://schemas.openxmlformats.org/officeDocument/2006/relationships/image" Target="../media/image78.png"/><Relationship Id="rId149" Type="http://schemas.openxmlformats.org/officeDocument/2006/relationships/customXml" Target="../ink/ink73.xml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181" Type="http://schemas.openxmlformats.org/officeDocument/2006/relationships/image" Target="../media/image104.png"/><Relationship Id="rId22" Type="http://schemas.openxmlformats.org/officeDocument/2006/relationships/image" Target="../media/image25.png"/><Relationship Id="rId43" Type="http://schemas.openxmlformats.org/officeDocument/2006/relationships/customXml" Target="../ink/ink20.xml"/><Relationship Id="rId64" Type="http://schemas.openxmlformats.org/officeDocument/2006/relationships/image" Target="../media/image46.png"/><Relationship Id="rId118" Type="http://schemas.openxmlformats.org/officeDocument/2006/relationships/image" Target="../media/image73.png"/><Relationship Id="rId139" Type="http://schemas.openxmlformats.org/officeDocument/2006/relationships/customXml" Target="../ink/ink68.xml"/><Relationship Id="rId85" Type="http://schemas.openxmlformats.org/officeDocument/2006/relationships/customXml" Target="../ink/ink41.xml"/><Relationship Id="rId150" Type="http://schemas.openxmlformats.org/officeDocument/2006/relationships/image" Target="../media/image89.png"/><Relationship Id="rId171" Type="http://schemas.openxmlformats.org/officeDocument/2006/relationships/image" Target="../media/image99.png"/><Relationship Id="rId12" Type="http://schemas.openxmlformats.org/officeDocument/2006/relationships/image" Target="../media/image20.png"/><Relationship Id="rId33" Type="http://schemas.openxmlformats.org/officeDocument/2006/relationships/customXml" Target="../ink/ink15.xml"/><Relationship Id="rId108" Type="http://schemas.openxmlformats.org/officeDocument/2006/relationships/image" Target="../media/image68.png"/><Relationship Id="rId129" Type="http://schemas.openxmlformats.org/officeDocument/2006/relationships/customXml" Target="../ink/ink63.xml"/><Relationship Id="rId54" Type="http://schemas.openxmlformats.org/officeDocument/2006/relationships/image" Target="../media/image41.png"/><Relationship Id="rId75" Type="http://schemas.openxmlformats.org/officeDocument/2006/relationships/customXml" Target="../ink/ink36.xml"/><Relationship Id="rId96" Type="http://schemas.openxmlformats.org/officeDocument/2006/relationships/image" Target="../media/image62.png"/><Relationship Id="rId140" Type="http://schemas.openxmlformats.org/officeDocument/2006/relationships/image" Target="../media/image84.png"/><Relationship Id="rId161" Type="http://schemas.openxmlformats.org/officeDocument/2006/relationships/image" Target="../media/image94.png"/><Relationship Id="rId6" Type="http://schemas.openxmlformats.org/officeDocument/2006/relationships/image" Target="../media/image1710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44" Type="http://schemas.openxmlformats.org/officeDocument/2006/relationships/image" Target="../media/image36.png"/><Relationship Id="rId60" Type="http://schemas.openxmlformats.org/officeDocument/2006/relationships/image" Target="../media/image44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57.png"/><Relationship Id="rId130" Type="http://schemas.openxmlformats.org/officeDocument/2006/relationships/image" Target="../media/image79.png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customXml" Target="../ink/ink77.xml"/><Relationship Id="rId177" Type="http://schemas.openxmlformats.org/officeDocument/2006/relationships/image" Target="../media/image102.png"/><Relationship Id="rId172" Type="http://schemas.openxmlformats.org/officeDocument/2006/relationships/customXml" Target="../ink/ink85.xml"/><Relationship Id="rId13" Type="http://schemas.openxmlformats.org/officeDocument/2006/relationships/customXml" Target="../ink/ink5.xml"/><Relationship Id="rId18" Type="http://schemas.openxmlformats.org/officeDocument/2006/relationships/image" Target="../media/image23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31.png"/><Relationship Id="rId50" Type="http://schemas.openxmlformats.org/officeDocument/2006/relationships/image" Target="../media/image39.png"/><Relationship Id="rId55" Type="http://schemas.openxmlformats.org/officeDocument/2006/relationships/customXml" Target="../ink/ink26.xml"/><Relationship Id="rId76" Type="http://schemas.openxmlformats.org/officeDocument/2006/relationships/image" Target="../media/image52.png"/><Relationship Id="rId97" Type="http://schemas.openxmlformats.org/officeDocument/2006/relationships/customXml" Target="../ink/ink47.xml"/><Relationship Id="rId104" Type="http://schemas.openxmlformats.org/officeDocument/2006/relationships/image" Target="../media/image66.png"/><Relationship Id="rId120" Type="http://schemas.openxmlformats.org/officeDocument/2006/relationships/image" Target="../media/image74.png"/><Relationship Id="rId125" Type="http://schemas.openxmlformats.org/officeDocument/2006/relationships/customXml" Target="../ink/ink61.xml"/><Relationship Id="rId141" Type="http://schemas.openxmlformats.org/officeDocument/2006/relationships/customXml" Target="../ink/ink69.xml"/><Relationship Id="rId146" Type="http://schemas.openxmlformats.org/officeDocument/2006/relationships/image" Target="../media/image87.png"/><Relationship Id="rId167" Type="http://schemas.openxmlformats.org/officeDocument/2006/relationships/image" Target="../media/image9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60.png"/><Relationship Id="rId162" Type="http://schemas.openxmlformats.org/officeDocument/2006/relationships/customXml" Target="../ink/ink80.xml"/><Relationship Id="rId2" Type="http://schemas.openxmlformats.org/officeDocument/2006/relationships/audio" Target="../media/audio1.wav"/><Relationship Id="rId29" Type="http://schemas.openxmlformats.org/officeDocument/2006/relationships/customXml" Target="../ink/ink13.xml"/><Relationship Id="rId24" Type="http://schemas.openxmlformats.org/officeDocument/2006/relationships/image" Target="../media/image26.png"/><Relationship Id="rId40" Type="http://schemas.openxmlformats.org/officeDocument/2006/relationships/image" Target="../media/image34.png"/><Relationship Id="rId45" Type="http://schemas.openxmlformats.org/officeDocument/2006/relationships/customXml" Target="../ink/ink21.xml"/><Relationship Id="rId66" Type="http://schemas.openxmlformats.org/officeDocument/2006/relationships/image" Target="../media/image47.png"/><Relationship Id="rId87" Type="http://schemas.openxmlformats.org/officeDocument/2006/relationships/customXml" Target="../ink/ink42.xml"/><Relationship Id="rId110" Type="http://schemas.openxmlformats.org/officeDocument/2006/relationships/image" Target="../media/image69.png"/><Relationship Id="rId115" Type="http://schemas.openxmlformats.org/officeDocument/2006/relationships/customXml" Target="../ink/ink56.xml"/><Relationship Id="rId131" Type="http://schemas.openxmlformats.org/officeDocument/2006/relationships/customXml" Target="../ink/ink64.xml"/><Relationship Id="rId136" Type="http://schemas.openxmlformats.org/officeDocument/2006/relationships/image" Target="../media/image82.png"/><Relationship Id="rId157" Type="http://schemas.openxmlformats.org/officeDocument/2006/relationships/image" Target="../media/image92.png"/><Relationship Id="rId178" Type="http://schemas.openxmlformats.org/officeDocument/2006/relationships/customXml" Target="../ink/ink88.xml"/><Relationship Id="rId61" Type="http://schemas.openxmlformats.org/officeDocument/2006/relationships/customXml" Target="../ink/ink29.xml"/><Relationship Id="rId82" Type="http://schemas.openxmlformats.org/officeDocument/2006/relationships/image" Target="../media/image55.png"/><Relationship Id="rId152" Type="http://schemas.openxmlformats.org/officeDocument/2006/relationships/image" Target="../media/image90.png"/><Relationship Id="rId173" Type="http://schemas.openxmlformats.org/officeDocument/2006/relationships/image" Target="../media/image100.png"/><Relationship Id="rId19" Type="http://schemas.openxmlformats.org/officeDocument/2006/relationships/customXml" Target="../ink/ink8.xml"/><Relationship Id="rId14" Type="http://schemas.openxmlformats.org/officeDocument/2006/relationships/image" Target="../media/image21.png"/><Relationship Id="rId30" Type="http://schemas.openxmlformats.org/officeDocument/2006/relationships/image" Target="../media/image29.png"/><Relationship Id="rId35" Type="http://schemas.openxmlformats.org/officeDocument/2006/relationships/customXml" Target="../ink/ink16.xml"/><Relationship Id="rId56" Type="http://schemas.openxmlformats.org/officeDocument/2006/relationships/image" Target="../media/image42.png"/><Relationship Id="rId77" Type="http://schemas.openxmlformats.org/officeDocument/2006/relationships/customXml" Target="../ink/ink37.xml"/><Relationship Id="rId100" Type="http://schemas.openxmlformats.org/officeDocument/2006/relationships/image" Target="../media/image64.png"/><Relationship Id="rId105" Type="http://schemas.openxmlformats.org/officeDocument/2006/relationships/customXml" Target="../ink/ink51.xml"/><Relationship Id="rId126" Type="http://schemas.openxmlformats.org/officeDocument/2006/relationships/image" Target="../media/image77.png"/><Relationship Id="rId147" Type="http://schemas.openxmlformats.org/officeDocument/2006/relationships/customXml" Target="../ink/ink72.xml"/><Relationship Id="rId168" Type="http://schemas.openxmlformats.org/officeDocument/2006/relationships/customXml" Target="../ink/ink83.xml"/><Relationship Id="rId8" Type="http://schemas.openxmlformats.org/officeDocument/2006/relationships/image" Target="../media/image1810.png"/><Relationship Id="rId51" Type="http://schemas.openxmlformats.org/officeDocument/2006/relationships/customXml" Target="../ink/ink24.xml"/><Relationship Id="rId72" Type="http://schemas.openxmlformats.org/officeDocument/2006/relationships/image" Target="../media/image50.png"/><Relationship Id="rId93" Type="http://schemas.openxmlformats.org/officeDocument/2006/relationships/customXml" Target="../ink/ink45.xml"/><Relationship Id="rId98" Type="http://schemas.openxmlformats.org/officeDocument/2006/relationships/image" Target="../media/image63.png"/><Relationship Id="rId121" Type="http://schemas.openxmlformats.org/officeDocument/2006/relationships/customXml" Target="../ink/ink59.xml"/><Relationship Id="rId142" Type="http://schemas.openxmlformats.org/officeDocument/2006/relationships/image" Target="../media/image85.png"/><Relationship Id="rId163" Type="http://schemas.openxmlformats.org/officeDocument/2006/relationships/image" Target="../media/image95.png"/><Relationship Id="rId3" Type="http://schemas.openxmlformats.org/officeDocument/2006/relationships/image" Target="../media/image15.png"/><Relationship Id="rId25" Type="http://schemas.openxmlformats.org/officeDocument/2006/relationships/customXml" Target="../ink/ink11.xml"/><Relationship Id="rId46" Type="http://schemas.openxmlformats.org/officeDocument/2006/relationships/image" Target="../media/image37.png"/><Relationship Id="rId67" Type="http://schemas.openxmlformats.org/officeDocument/2006/relationships/customXml" Target="../ink/ink32.xml"/><Relationship Id="rId116" Type="http://schemas.openxmlformats.org/officeDocument/2006/relationships/image" Target="../media/image72.png"/><Relationship Id="rId137" Type="http://schemas.openxmlformats.org/officeDocument/2006/relationships/customXml" Target="../ink/ink67.xml"/><Relationship Id="rId158" Type="http://schemas.openxmlformats.org/officeDocument/2006/relationships/customXml" Target="../ink/ink78.xml"/><Relationship Id="rId20" Type="http://schemas.openxmlformats.org/officeDocument/2006/relationships/image" Target="../media/image24.png"/><Relationship Id="rId41" Type="http://schemas.openxmlformats.org/officeDocument/2006/relationships/customXml" Target="../ink/ink19.xml"/><Relationship Id="rId62" Type="http://schemas.openxmlformats.org/officeDocument/2006/relationships/image" Target="../media/image45.png"/><Relationship Id="rId83" Type="http://schemas.openxmlformats.org/officeDocument/2006/relationships/customXml" Target="../ink/ink40.xml"/><Relationship Id="rId88" Type="http://schemas.openxmlformats.org/officeDocument/2006/relationships/image" Target="../media/image58.png"/><Relationship Id="rId111" Type="http://schemas.openxmlformats.org/officeDocument/2006/relationships/customXml" Target="../ink/ink54.xml"/><Relationship Id="rId132" Type="http://schemas.openxmlformats.org/officeDocument/2006/relationships/image" Target="../media/image80.png"/><Relationship Id="rId153" Type="http://schemas.openxmlformats.org/officeDocument/2006/relationships/customXml" Target="../ink/ink75.xml"/><Relationship Id="rId174" Type="http://schemas.openxmlformats.org/officeDocument/2006/relationships/customXml" Target="../ink/ink86.xml"/><Relationship Id="rId179" Type="http://schemas.openxmlformats.org/officeDocument/2006/relationships/image" Target="../media/image103.png"/><Relationship Id="rId15" Type="http://schemas.openxmlformats.org/officeDocument/2006/relationships/customXml" Target="../ink/ink6.xml"/><Relationship Id="rId36" Type="http://schemas.openxmlformats.org/officeDocument/2006/relationships/image" Target="../media/image32.png"/><Relationship Id="rId57" Type="http://schemas.openxmlformats.org/officeDocument/2006/relationships/customXml" Target="../ink/ink27.xml"/><Relationship Id="rId106" Type="http://schemas.openxmlformats.org/officeDocument/2006/relationships/image" Target="../media/image67.png"/><Relationship Id="rId127" Type="http://schemas.openxmlformats.org/officeDocument/2006/relationships/customXml" Target="../ink/ink62.xml"/><Relationship Id="rId10" Type="http://schemas.openxmlformats.org/officeDocument/2006/relationships/image" Target="../media/image195.png"/><Relationship Id="rId31" Type="http://schemas.openxmlformats.org/officeDocument/2006/relationships/customXml" Target="../ink/ink14.xml"/><Relationship Id="rId52" Type="http://schemas.openxmlformats.org/officeDocument/2006/relationships/image" Target="../media/image40.png"/><Relationship Id="rId73" Type="http://schemas.openxmlformats.org/officeDocument/2006/relationships/customXml" Target="../ink/ink35.xml"/><Relationship Id="rId78" Type="http://schemas.openxmlformats.org/officeDocument/2006/relationships/image" Target="../media/image53.png"/><Relationship Id="rId94" Type="http://schemas.openxmlformats.org/officeDocument/2006/relationships/image" Target="../media/image61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75.png"/><Relationship Id="rId143" Type="http://schemas.openxmlformats.org/officeDocument/2006/relationships/customXml" Target="../ink/ink70.xml"/><Relationship Id="rId148" Type="http://schemas.openxmlformats.org/officeDocument/2006/relationships/image" Target="../media/image88.png"/><Relationship Id="rId164" Type="http://schemas.openxmlformats.org/officeDocument/2006/relationships/customXml" Target="../ink/ink81.xml"/><Relationship Id="rId169" Type="http://schemas.openxmlformats.org/officeDocument/2006/relationships/image" Target="../media/image98.png"/><Relationship Id="rId4" Type="http://schemas.openxmlformats.org/officeDocument/2006/relationships/image" Target="../media/image17.png"/><Relationship Id="rId9" Type="http://schemas.openxmlformats.org/officeDocument/2006/relationships/customXml" Target="../ink/ink3.xml"/><Relationship Id="rId180" Type="http://schemas.openxmlformats.org/officeDocument/2006/relationships/customXml" Target="../ink/ink89.xml"/><Relationship Id="rId26" Type="http://schemas.openxmlformats.org/officeDocument/2006/relationships/image" Target="../media/image27.png"/><Relationship Id="rId47" Type="http://schemas.openxmlformats.org/officeDocument/2006/relationships/customXml" Target="../ink/ink22.xml"/><Relationship Id="rId68" Type="http://schemas.openxmlformats.org/officeDocument/2006/relationships/image" Target="../media/image48.png"/><Relationship Id="rId89" Type="http://schemas.openxmlformats.org/officeDocument/2006/relationships/customXml" Target="../ink/ink43.xml"/><Relationship Id="rId112" Type="http://schemas.openxmlformats.org/officeDocument/2006/relationships/image" Target="../media/image70.png"/><Relationship Id="rId133" Type="http://schemas.openxmlformats.org/officeDocument/2006/relationships/customXml" Target="../ink/ink65.xml"/><Relationship Id="rId154" Type="http://schemas.openxmlformats.org/officeDocument/2006/relationships/image" Target="../media/image91.png"/><Relationship Id="rId175" Type="http://schemas.openxmlformats.org/officeDocument/2006/relationships/image" Target="../media/image101.png"/><Relationship Id="rId16" Type="http://schemas.openxmlformats.org/officeDocument/2006/relationships/image" Target="../media/image22.png"/><Relationship Id="rId37" Type="http://schemas.openxmlformats.org/officeDocument/2006/relationships/customXml" Target="../ink/ink17.xml"/><Relationship Id="rId58" Type="http://schemas.openxmlformats.org/officeDocument/2006/relationships/image" Target="../media/image43.png"/><Relationship Id="rId79" Type="http://schemas.openxmlformats.org/officeDocument/2006/relationships/customXml" Target="../ink/ink38.xml"/><Relationship Id="rId102" Type="http://schemas.openxmlformats.org/officeDocument/2006/relationships/image" Target="../media/image65.png"/><Relationship Id="rId123" Type="http://schemas.openxmlformats.org/officeDocument/2006/relationships/customXml" Target="../ink/ink60.xml"/><Relationship Id="rId144" Type="http://schemas.openxmlformats.org/officeDocument/2006/relationships/image" Target="../media/image86.png"/><Relationship Id="rId90" Type="http://schemas.openxmlformats.org/officeDocument/2006/relationships/image" Target="../media/image59.png"/><Relationship Id="rId165" Type="http://schemas.openxmlformats.org/officeDocument/2006/relationships/image" Target="../media/image96.png"/><Relationship Id="rId27" Type="http://schemas.openxmlformats.org/officeDocument/2006/relationships/customXml" Target="../ink/ink12.xml"/><Relationship Id="rId48" Type="http://schemas.openxmlformats.org/officeDocument/2006/relationships/image" Target="../media/image38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81.png"/><Relationship Id="rId80" Type="http://schemas.openxmlformats.org/officeDocument/2006/relationships/image" Target="../media/image54.png"/><Relationship Id="rId155" Type="http://schemas.openxmlformats.org/officeDocument/2006/relationships/customXml" Target="../ink/ink76.xml"/><Relationship Id="rId176" Type="http://schemas.openxmlformats.org/officeDocument/2006/relationships/customXml" Target="../ink/ink87.xml"/><Relationship Id="rId17" Type="http://schemas.openxmlformats.org/officeDocument/2006/relationships/customXml" Target="../ink/ink7.xml"/><Relationship Id="rId38" Type="http://schemas.openxmlformats.org/officeDocument/2006/relationships/image" Target="../media/image33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76.png"/><Relationship Id="rId70" Type="http://schemas.openxmlformats.org/officeDocument/2006/relationships/image" Target="../media/image49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customXml" Target="../ink/ink82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8.png"/><Relationship Id="rId49" Type="http://schemas.openxmlformats.org/officeDocument/2006/relationships/customXml" Target="../ink/ink23.xml"/><Relationship Id="rId1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4.xml"/><Relationship Id="rId18" Type="http://schemas.openxmlformats.org/officeDocument/2006/relationships/image" Target="../media/image110.png"/><Relationship Id="rId26" Type="http://schemas.openxmlformats.org/officeDocument/2006/relationships/image" Target="../media/image114.png"/><Relationship Id="rId3" Type="http://schemas.openxmlformats.org/officeDocument/2006/relationships/image" Target="../media/image15.png"/><Relationship Id="rId21" Type="http://schemas.openxmlformats.org/officeDocument/2006/relationships/customXml" Target="../ink/ink98.xml"/><Relationship Id="rId34" Type="http://schemas.openxmlformats.org/officeDocument/2006/relationships/image" Target="../media/image118.png"/><Relationship Id="rId7" Type="http://schemas.openxmlformats.org/officeDocument/2006/relationships/customXml" Target="../ink/ink91.xml"/><Relationship Id="rId12" Type="http://schemas.openxmlformats.org/officeDocument/2006/relationships/image" Target="../media/image107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33" Type="http://schemas.openxmlformats.org/officeDocument/2006/relationships/customXml" Target="../ink/ink104.xml"/><Relationship Id="rId2" Type="http://schemas.openxmlformats.org/officeDocument/2006/relationships/audio" Target="../media/audio1.wav"/><Relationship Id="rId16" Type="http://schemas.openxmlformats.org/officeDocument/2006/relationships/image" Target="../media/image109.png"/><Relationship Id="rId20" Type="http://schemas.openxmlformats.org/officeDocument/2006/relationships/image" Target="../media/image111.png"/><Relationship Id="rId29" Type="http://schemas.openxmlformats.org/officeDocument/2006/relationships/customXml" Target="../ink/ink1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customXml" Target="../ink/ink93.xml"/><Relationship Id="rId24" Type="http://schemas.openxmlformats.org/officeDocument/2006/relationships/image" Target="../media/image113.png"/><Relationship Id="rId32" Type="http://schemas.openxmlformats.org/officeDocument/2006/relationships/image" Target="../media/image117.png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image" Target="../media/image115.png"/><Relationship Id="rId36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customXml" Target="../ink/ink97.xml"/><Relationship Id="rId31" Type="http://schemas.openxmlformats.org/officeDocument/2006/relationships/customXml" Target="../ink/ink103.xml"/><Relationship Id="rId4" Type="http://schemas.openxmlformats.org/officeDocument/2006/relationships/image" Target="../media/image17.png"/><Relationship Id="rId9" Type="http://schemas.openxmlformats.org/officeDocument/2006/relationships/customXml" Target="../ink/ink92.xml"/><Relationship Id="rId14" Type="http://schemas.openxmlformats.org/officeDocument/2006/relationships/image" Target="../media/image108.png"/><Relationship Id="rId22" Type="http://schemas.openxmlformats.org/officeDocument/2006/relationships/image" Target="../media/image112.png"/><Relationship Id="rId27" Type="http://schemas.openxmlformats.org/officeDocument/2006/relationships/customXml" Target="../ink/ink101.xml"/><Relationship Id="rId30" Type="http://schemas.openxmlformats.org/officeDocument/2006/relationships/image" Target="../media/image116.png"/><Relationship Id="rId35" Type="http://schemas.openxmlformats.org/officeDocument/2006/relationships/customXml" Target="../ink/ink105.xml"/><Relationship Id="rId8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.png"/><Relationship Id="rId21" Type="http://schemas.openxmlformats.org/officeDocument/2006/relationships/customXml" Target="../ink/ink114.xml"/><Relationship Id="rId42" Type="http://schemas.openxmlformats.org/officeDocument/2006/relationships/image" Target="../media/image137.png"/><Relationship Id="rId47" Type="http://schemas.openxmlformats.org/officeDocument/2006/relationships/customXml" Target="../ink/ink127.xml"/><Relationship Id="rId63" Type="http://schemas.openxmlformats.org/officeDocument/2006/relationships/customXml" Target="../ink/ink135.xml"/><Relationship Id="rId68" Type="http://schemas.openxmlformats.org/officeDocument/2006/relationships/image" Target="../media/image150.png"/><Relationship Id="rId84" Type="http://schemas.openxmlformats.org/officeDocument/2006/relationships/image" Target="../media/image158.png"/><Relationship Id="rId89" Type="http://schemas.openxmlformats.org/officeDocument/2006/relationships/customXml" Target="../ink/ink148.xml"/><Relationship Id="rId16" Type="http://schemas.openxmlformats.org/officeDocument/2006/relationships/image" Target="../media/image124.png"/><Relationship Id="rId11" Type="http://schemas.openxmlformats.org/officeDocument/2006/relationships/customXml" Target="../ink/ink109.xml"/><Relationship Id="rId32" Type="http://schemas.openxmlformats.org/officeDocument/2006/relationships/image" Target="../media/image132.png"/><Relationship Id="rId37" Type="http://schemas.openxmlformats.org/officeDocument/2006/relationships/customXml" Target="../ink/ink122.xml"/><Relationship Id="rId53" Type="http://schemas.openxmlformats.org/officeDocument/2006/relationships/customXml" Target="../ink/ink130.xml"/><Relationship Id="rId58" Type="http://schemas.openxmlformats.org/officeDocument/2006/relationships/image" Target="../media/image145.png"/><Relationship Id="rId74" Type="http://schemas.openxmlformats.org/officeDocument/2006/relationships/image" Target="../media/image153.png"/><Relationship Id="rId79" Type="http://schemas.openxmlformats.org/officeDocument/2006/relationships/customXml" Target="../ink/ink143.xml"/><Relationship Id="rId5" Type="http://schemas.openxmlformats.org/officeDocument/2006/relationships/customXml" Target="../ink/ink106.xml"/><Relationship Id="rId90" Type="http://schemas.openxmlformats.org/officeDocument/2006/relationships/image" Target="../media/image161.png"/><Relationship Id="rId95" Type="http://schemas.openxmlformats.org/officeDocument/2006/relationships/customXml" Target="../ink/ink151.xml"/><Relationship Id="rId22" Type="http://schemas.openxmlformats.org/officeDocument/2006/relationships/image" Target="../media/image127.png"/><Relationship Id="rId27" Type="http://schemas.openxmlformats.org/officeDocument/2006/relationships/customXml" Target="../ink/ink117.xml"/><Relationship Id="rId43" Type="http://schemas.openxmlformats.org/officeDocument/2006/relationships/customXml" Target="../ink/ink125.xml"/><Relationship Id="rId48" Type="http://schemas.openxmlformats.org/officeDocument/2006/relationships/image" Target="../media/image140.png"/><Relationship Id="rId64" Type="http://schemas.openxmlformats.org/officeDocument/2006/relationships/image" Target="../media/image148.png"/><Relationship Id="rId69" Type="http://schemas.openxmlformats.org/officeDocument/2006/relationships/customXml" Target="../ink/ink138.xml"/><Relationship Id="rId80" Type="http://schemas.openxmlformats.org/officeDocument/2006/relationships/image" Target="../media/image156.png"/><Relationship Id="rId85" Type="http://schemas.openxmlformats.org/officeDocument/2006/relationships/customXml" Target="../ink/ink146.xml"/><Relationship Id="rId3" Type="http://schemas.openxmlformats.org/officeDocument/2006/relationships/image" Target="../media/image15.png"/><Relationship Id="rId12" Type="http://schemas.openxmlformats.org/officeDocument/2006/relationships/image" Target="../media/image122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33" Type="http://schemas.openxmlformats.org/officeDocument/2006/relationships/customXml" Target="../ink/ink120.xml"/><Relationship Id="rId38" Type="http://schemas.openxmlformats.org/officeDocument/2006/relationships/image" Target="../media/image135.png"/><Relationship Id="rId46" Type="http://schemas.openxmlformats.org/officeDocument/2006/relationships/image" Target="../media/image139.png"/><Relationship Id="rId59" Type="http://schemas.openxmlformats.org/officeDocument/2006/relationships/customXml" Target="../ink/ink133.xml"/><Relationship Id="rId67" Type="http://schemas.openxmlformats.org/officeDocument/2006/relationships/customXml" Target="../ink/ink137.xml"/><Relationship Id="rId20" Type="http://schemas.openxmlformats.org/officeDocument/2006/relationships/image" Target="../media/image126.png"/><Relationship Id="rId41" Type="http://schemas.openxmlformats.org/officeDocument/2006/relationships/customXml" Target="../ink/ink124.xml"/><Relationship Id="rId54" Type="http://schemas.openxmlformats.org/officeDocument/2006/relationships/image" Target="../media/image143.png"/><Relationship Id="rId62" Type="http://schemas.openxmlformats.org/officeDocument/2006/relationships/image" Target="../media/image147.png"/><Relationship Id="rId70" Type="http://schemas.openxmlformats.org/officeDocument/2006/relationships/image" Target="../media/image151.png"/><Relationship Id="rId75" Type="http://schemas.openxmlformats.org/officeDocument/2006/relationships/customXml" Target="../ink/ink141.xml"/><Relationship Id="rId83" Type="http://schemas.openxmlformats.org/officeDocument/2006/relationships/customXml" Target="../ink/ink145.xml"/><Relationship Id="rId88" Type="http://schemas.openxmlformats.org/officeDocument/2006/relationships/image" Target="../media/image160.png"/><Relationship Id="rId91" Type="http://schemas.openxmlformats.org/officeDocument/2006/relationships/customXml" Target="../ink/ink149.xml"/><Relationship Id="rId96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130.png"/><Relationship Id="rId36" Type="http://schemas.openxmlformats.org/officeDocument/2006/relationships/image" Target="../media/image134.png"/><Relationship Id="rId49" Type="http://schemas.openxmlformats.org/officeDocument/2006/relationships/customXml" Target="../ink/ink128.xml"/><Relationship Id="rId57" Type="http://schemas.openxmlformats.org/officeDocument/2006/relationships/customXml" Target="../ink/ink132.xml"/><Relationship Id="rId10" Type="http://schemas.openxmlformats.org/officeDocument/2006/relationships/image" Target="../media/image121.png"/><Relationship Id="rId31" Type="http://schemas.openxmlformats.org/officeDocument/2006/relationships/customXml" Target="../ink/ink119.xml"/><Relationship Id="rId44" Type="http://schemas.openxmlformats.org/officeDocument/2006/relationships/image" Target="../media/image138.png"/><Relationship Id="rId52" Type="http://schemas.openxmlformats.org/officeDocument/2006/relationships/image" Target="../media/image142.png"/><Relationship Id="rId60" Type="http://schemas.openxmlformats.org/officeDocument/2006/relationships/image" Target="../media/image146.png"/><Relationship Id="rId65" Type="http://schemas.openxmlformats.org/officeDocument/2006/relationships/customXml" Target="../ink/ink136.xml"/><Relationship Id="rId73" Type="http://schemas.openxmlformats.org/officeDocument/2006/relationships/customXml" Target="../ink/ink140.xml"/><Relationship Id="rId78" Type="http://schemas.openxmlformats.org/officeDocument/2006/relationships/image" Target="../media/image155.png"/><Relationship Id="rId81" Type="http://schemas.openxmlformats.org/officeDocument/2006/relationships/customXml" Target="../ink/ink144.xml"/><Relationship Id="rId86" Type="http://schemas.openxmlformats.org/officeDocument/2006/relationships/image" Target="../media/image159.png"/><Relationship Id="rId94" Type="http://schemas.openxmlformats.org/officeDocument/2006/relationships/image" Target="../media/image163.png"/><Relationship Id="rId99" Type="http://schemas.openxmlformats.org/officeDocument/2006/relationships/customXml" Target="../ink/ink153.xml"/><Relationship Id="rId4" Type="http://schemas.openxmlformats.org/officeDocument/2006/relationships/image" Target="../media/image17.png"/><Relationship Id="rId9" Type="http://schemas.openxmlformats.org/officeDocument/2006/relationships/customXml" Target="../ink/ink108.xml"/><Relationship Id="rId13" Type="http://schemas.openxmlformats.org/officeDocument/2006/relationships/customXml" Target="../ink/ink110.xml"/><Relationship Id="rId18" Type="http://schemas.openxmlformats.org/officeDocument/2006/relationships/image" Target="../media/image125.png"/><Relationship Id="rId39" Type="http://schemas.openxmlformats.org/officeDocument/2006/relationships/customXml" Target="../ink/ink123.xml"/><Relationship Id="rId34" Type="http://schemas.openxmlformats.org/officeDocument/2006/relationships/image" Target="../media/image133.png"/><Relationship Id="rId50" Type="http://schemas.openxmlformats.org/officeDocument/2006/relationships/image" Target="../media/image141.png"/><Relationship Id="rId55" Type="http://schemas.openxmlformats.org/officeDocument/2006/relationships/customXml" Target="../ink/ink131.xml"/><Relationship Id="rId76" Type="http://schemas.openxmlformats.org/officeDocument/2006/relationships/image" Target="../media/image154.png"/><Relationship Id="rId97" Type="http://schemas.openxmlformats.org/officeDocument/2006/relationships/customXml" Target="../ink/ink152.xml"/><Relationship Id="rId7" Type="http://schemas.openxmlformats.org/officeDocument/2006/relationships/customXml" Target="../ink/ink107.xml"/><Relationship Id="rId71" Type="http://schemas.openxmlformats.org/officeDocument/2006/relationships/customXml" Target="../ink/ink139.xml"/><Relationship Id="rId92" Type="http://schemas.openxmlformats.org/officeDocument/2006/relationships/image" Target="../media/image162.png"/><Relationship Id="rId2" Type="http://schemas.openxmlformats.org/officeDocument/2006/relationships/audio" Target="../media/audio1.wav"/><Relationship Id="rId29" Type="http://schemas.openxmlformats.org/officeDocument/2006/relationships/customXml" Target="../ink/ink118.xml"/><Relationship Id="rId24" Type="http://schemas.openxmlformats.org/officeDocument/2006/relationships/image" Target="../media/image128.png"/><Relationship Id="rId40" Type="http://schemas.openxmlformats.org/officeDocument/2006/relationships/image" Target="../media/image136.png"/><Relationship Id="rId45" Type="http://schemas.openxmlformats.org/officeDocument/2006/relationships/customXml" Target="../ink/ink126.xml"/><Relationship Id="rId66" Type="http://schemas.openxmlformats.org/officeDocument/2006/relationships/image" Target="../media/image149.png"/><Relationship Id="rId87" Type="http://schemas.openxmlformats.org/officeDocument/2006/relationships/customXml" Target="../ink/ink147.xml"/><Relationship Id="rId61" Type="http://schemas.openxmlformats.org/officeDocument/2006/relationships/customXml" Target="../ink/ink134.xml"/><Relationship Id="rId82" Type="http://schemas.openxmlformats.org/officeDocument/2006/relationships/image" Target="../media/image157.png"/><Relationship Id="rId19" Type="http://schemas.openxmlformats.org/officeDocument/2006/relationships/customXml" Target="../ink/ink113.xml"/><Relationship Id="rId14" Type="http://schemas.openxmlformats.org/officeDocument/2006/relationships/image" Target="../media/image123.png"/><Relationship Id="rId30" Type="http://schemas.openxmlformats.org/officeDocument/2006/relationships/image" Target="../media/image131.png"/><Relationship Id="rId35" Type="http://schemas.openxmlformats.org/officeDocument/2006/relationships/customXml" Target="../ink/ink121.xml"/><Relationship Id="rId56" Type="http://schemas.openxmlformats.org/officeDocument/2006/relationships/image" Target="../media/image144.png"/><Relationship Id="rId77" Type="http://schemas.openxmlformats.org/officeDocument/2006/relationships/customXml" Target="../ink/ink142.xml"/><Relationship Id="rId100" Type="http://schemas.openxmlformats.org/officeDocument/2006/relationships/image" Target="../media/image166.png"/><Relationship Id="rId8" Type="http://schemas.openxmlformats.org/officeDocument/2006/relationships/image" Target="../media/image120.png"/><Relationship Id="rId51" Type="http://schemas.openxmlformats.org/officeDocument/2006/relationships/customXml" Target="../ink/ink129.xml"/><Relationship Id="rId72" Type="http://schemas.openxmlformats.org/officeDocument/2006/relationships/image" Target="../media/image152.png"/><Relationship Id="rId93" Type="http://schemas.openxmlformats.org/officeDocument/2006/relationships/customXml" Target="../ink/ink150.xml"/><Relationship Id="rId98" Type="http://schemas.openxmlformats.org/officeDocument/2006/relationships/image" Target="../media/image1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image" Target="../media/image172.png"/><Relationship Id="rId26" Type="http://schemas.openxmlformats.org/officeDocument/2006/relationships/image" Target="../media/image176.png"/><Relationship Id="rId39" Type="http://schemas.openxmlformats.org/officeDocument/2006/relationships/customXml" Target="../ink/ink171.xml"/><Relationship Id="rId21" Type="http://schemas.openxmlformats.org/officeDocument/2006/relationships/customXml" Target="../ink/ink162.xml"/><Relationship Id="rId34" Type="http://schemas.openxmlformats.org/officeDocument/2006/relationships/image" Target="../media/image180.png"/><Relationship Id="rId42" Type="http://schemas.openxmlformats.org/officeDocument/2006/relationships/image" Target="../media/image184.png"/><Relationship Id="rId47" Type="http://schemas.openxmlformats.org/officeDocument/2006/relationships/customXml" Target="../ink/ink175.xml"/><Relationship Id="rId7" Type="http://schemas.openxmlformats.org/officeDocument/2006/relationships/customXml" Target="../ink/ink155.xml"/><Relationship Id="rId2" Type="http://schemas.openxmlformats.org/officeDocument/2006/relationships/audio" Target="../media/audio1.wav"/><Relationship Id="rId16" Type="http://schemas.openxmlformats.org/officeDocument/2006/relationships/image" Target="../media/image171.png"/><Relationship Id="rId29" Type="http://schemas.openxmlformats.org/officeDocument/2006/relationships/customXml" Target="../ink/ink1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customXml" Target="../ink/ink157.xml"/><Relationship Id="rId24" Type="http://schemas.openxmlformats.org/officeDocument/2006/relationships/image" Target="../media/image175.png"/><Relationship Id="rId32" Type="http://schemas.openxmlformats.org/officeDocument/2006/relationships/image" Target="../media/image179.png"/><Relationship Id="rId37" Type="http://schemas.openxmlformats.org/officeDocument/2006/relationships/customXml" Target="../ink/ink170.xml"/><Relationship Id="rId40" Type="http://schemas.openxmlformats.org/officeDocument/2006/relationships/image" Target="../media/image183.png"/><Relationship Id="rId45" Type="http://schemas.openxmlformats.org/officeDocument/2006/relationships/customXml" Target="../ink/ink174.xml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10" Type="http://schemas.openxmlformats.org/officeDocument/2006/relationships/image" Target="../media/image168.png"/><Relationship Id="rId19" Type="http://schemas.openxmlformats.org/officeDocument/2006/relationships/customXml" Target="../ink/ink161.xml"/><Relationship Id="rId31" Type="http://schemas.openxmlformats.org/officeDocument/2006/relationships/customXml" Target="../ink/ink167.xml"/><Relationship Id="rId44" Type="http://schemas.openxmlformats.org/officeDocument/2006/relationships/image" Target="../media/image185.png"/><Relationship Id="rId4" Type="http://schemas.openxmlformats.org/officeDocument/2006/relationships/image" Target="../media/image17.png"/><Relationship Id="rId9" Type="http://schemas.openxmlformats.org/officeDocument/2006/relationships/customXml" Target="../ink/ink156.xml"/><Relationship Id="rId14" Type="http://schemas.openxmlformats.org/officeDocument/2006/relationships/image" Target="../media/image170.png"/><Relationship Id="rId22" Type="http://schemas.openxmlformats.org/officeDocument/2006/relationships/image" Target="../media/image174.png"/><Relationship Id="rId27" Type="http://schemas.openxmlformats.org/officeDocument/2006/relationships/customXml" Target="../ink/ink165.xml"/><Relationship Id="rId30" Type="http://schemas.openxmlformats.org/officeDocument/2006/relationships/image" Target="../media/image178.png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48" Type="http://schemas.openxmlformats.org/officeDocument/2006/relationships/image" Target="../media/image187.png"/><Relationship Id="rId8" Type="http://schemas.openxmlformats.org/officeDocument/2006/relationships/image" Target="../media/image167.png"/><Relationship Id="rId3" Type="http://schemas.openxmlformats.org/officeDocument/2006/relationships/image" Target="../media/image15.png"/><Relationship Id="rId12" Type="http://schemas.openxmlformats.org/officeDocument/2006/relationships/image" Target="../media/image169.png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182.png"/><Relationship Id="rId46" Type="http://schemas.openxmlformats.org/officeDocument/2006/relationships/image" Target="../media/image186.png"/><Relationship Id="rId20" Type="http://schemas.openxmlformats.org/officeDocument/2006/relationships/image" Target="../media/image173.png"/><Relationship Id="rId41" Type="http://schemas.openxmlformats.org/officeDocument/2006/relationships/customXml" Target="../ink/ink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9.png"/><Relationship Id="rId4" Type="http://schemas.openxmlformats.org/officeDocument/2006/relationships/customXml" Target="../ink/ink1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94.jpe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204351" y="1808601"/>
            <a:ext cx="7219950" cy="63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FUN TIME </a:t>
            </a:r>
            <a:r>
              <a:rPr lang="en-US" sz="5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626268" y="2901277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605576" y="2749820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70870" y="821760"/>
            <a:ext cx="370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1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1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190" r="1108"/>
          <a:stretch/>
        </p:blipFill>
        <p:spPr bwMode="auto">
          <a:xfrm>
            <a:off x="3178099" y="1555195"/>
            <a:ext cx="2375208" cy="21520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66833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mouse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B2F25447-1548-4289-AAF1-A08480A33F47}"/>
              </a:ext>
            </a:extLst>
          </p:cNvPr>
          <p:cNvSpPr/>
          <p:nvPr/>
        </p:nvSpPr>
        <p:spPr>
          <a:xfrm>
            <a:off x="4160083" y="2805937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483921" y="1139785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063" y="1958391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99080" y="2151593"/>
            <a:ext cx="7601454" cy="126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Trace and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Then point and say.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51298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0F832CE-5800-4A62-82CC-77DF4CEB34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B7F03-8075-41DA-9ED6-0C0F991C33A4}"/>
              </a:ext>
            </a:extLst>
          </p:cNvPr>
          <p:cNvGrpSpPr/>
          <p:nvPr/>
        </p:nvGrpSpPr>
        <p:grpSpPr>
          <a:xfrm>
            <a:off x="1642359" y="507930"/>
            <a:ext cx="5628238" cy="4287766"/>
            <a:chOff x="1358950" y="720994"/>
            <a:chExt cx="5541334" cy="4287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C8E41-9FDD-4817-952C-A6A487B3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77" r="225"/>
            <a:stretch/>
          </p:blipFill>
          <p:spPr>
            <a:xfrm>
              <a:off x="1827301" y="720994"/>
              <a:ext cx="5072983" cy="428776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93F0FD-B4D8-4BFD-A87E-98C6C3E861A1}"/>
                </a:ext>
              </a:extLst>
            </p:cNvPr>
            <p:cNvSpPr/>
            <p:nvPr/>
          </p:nvSpPr>
          <p:spPr>
            <a:xfrm>
              <a:off x="1358951" y="2361914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814251-12A2-4DC8-A93D-119225AE44A9}"/>
                </a:ext>
              </a:extLst>
            </p:cNvPr>
            <p:cNvSpPr/>
            <p:nvPr/>
          </p:nvSpPr>
          <p:spPr>
            <a:xfrm>
              <a:off x="4520440" y="2361914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D344B8-2F7A-4AAD-9EE6-630331B04A43}"/>
                </a:ext>
              </a:extLst>
            </p:cNvPr>
            <p:cNvSpPr/>
            <p:nvPr/>
          </p:nvSpPr>
          <p:spPr>
            <a:xfrm>
              <a:off x="1358950" y="4268773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E7554D-E24D-4EE8-8F21-9C1F12AE1E91}"/>
                </a:ext>
              </a:extLst>
            </p:cNvPr>
            <p:cNvSpPr/>
            <p:nvPr/>
          </p:nvSpPr>
          <p:spPr>
            <a:xfrm>
              <a:off x="4520440" y="4268773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point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point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B7F03-8075-41DA-9ED6-0C0F991C33A4}"/>
              </a:ext>
            </a:extLst>
          </p:cNvPr>
          <p:cNvGrpSpPr/>
          <p:nvPr/>
        </p:nvGrpSpPr>
        <p:grpSpPr>
          <a:xfrm>
            <a:off x="2381450" y="1271239"/>
            <a:ext cx="4473136" cy="2492206"/>
            <a:chOff x="1076757" y="950434"/>
            <a:chExt cx="4473136" cy="24922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C8E41-9FDD-4817-952C-A6A487B3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485" r="50000" b="46145"/>
            <a:stretch/>
          </p:blipFill>
          <p:spPr>
            <a:xfrm>
              <a:off x="1545108" y="950434"/>
              <a:ext cx="4004785" cy="249220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93F0FD-B4D8-4BFD-A87E-98C6C3E861A1}"/>
                </a:ext>
              </a:extLst>
            </p:cNvPr>
            <p:cNvSpPr/>
            <p:nvPr/>
          </p:nvSpPr>
          <p:spPr>
            <a:xfrm>
              <a:off x="1076757" y="2250945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003EAF1-7987-4241-8E79-C0BABBB9DC8A}"/>
              </a:ext>
            </a:extLst>
          </p:cNvPr>
          <p:cNvGrpSpPr/>
          <p:nvPr/>
        </p:nvGrpSpPr>
        <p:grpSpPr>
          <a:xfrm>
            <a:off x="3018458" y="1496985"/>
            <a:ext cx="3479342" cy="1990800"/>
            <a:chOff x="3018458" y="1496985"/>
            <a:chExt cx="3479342" cy="19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8BC51A-6DA6-4596-91BA-CEBBD95D563F}"/>
                    </a:ext>
                  </a:extLst>
                </p14:cNvPr>
                <p14:cNvContentPartPr/>
                <p14:nvPr/>
              </p14:nvContentPartPr>
              <p14:xfrm>
                <a:off x="3039540" y="1822110"/>
                <a:ext cx="677160" cy="77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8BC51A-6DA6-4596-91BA-CEBBD95D56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21540" y="1786110"/>
                  <a:ext cx="71280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160AE8F-C561-42AC-8830-86DDCDBB5411}"/>
                    </a:ext>
                  </a:extLst>
                </p14:cNvPr>
                <p14:cNvContentPartPr/>
                <p14:nvPr/>
              </p14:nvContentPartPr>
              <p14:xfrm>
                <a:off x="3067260" y="2439510"/>
                <a:ext cx="523080" cy="83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160AE8F-C561-42AC-8830-86DDCDBB54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9260" y="2403870"/>
                  <a:ext cx="55872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43D1B7-6D15-4DA4-B0AE-D3FB178DDA15}"/>
                    </a:ext>
                  </a:extLst>
                </p14:cNvPr>
                <p14:cNvContentPartPr/>
                <p14:nvPr/>
              </p14:nvContentPartPr>
              <p14:xfrm>
                <a:off x="3028380" y="2507910"/>
                <a:ext cx="103680" cy="40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43D1B7-6D15-4DA4-B0AE-D3FB178DDA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0740" y="2472270"/>
                  <a:ext cx="1393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0604CE-DCE6-4B35-AE25-0425B5E98C61}"/>
                    </a:ext>
                  </a:extLst>
                </p14:cNvPr>
                <p14:cNvContentPartPr/>
                <p14:nvPr/>
              </p14:nvContentPartPr>
              <p14:xfrm>
                <a:off x="3053940" y="2194350"/>
                <a:ext cx="325800" cy="64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0604CE-DCE6-4B35-AE25-0425B5E98C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6300" y="2158350"/>
                  <a:ext cx="36144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799333-944E-4A7E-87D3-07F0A5D64FF3}"/>
                    </a:ext>
                  </a:extLst>
                </p14:cNvPr>
                <p14:cNvContentPartPr/>
                <p14:nvPr/>
              </p14:nvContentPartPr>
              <p14:xfrm>
                <a:off x="3209460" y="2463630"/>
                <a:ext cx="97200" cy="32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799333-944E-4A7E-87D3-07F0A5D64F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1460" y="2427630"/>
                  <a:ext cx="1328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A088C3-BF2E-4775-8B90-7813B302C73B}"/>
                    </a:ext>
                  </a:extLst>
                </p14:cNvPr>
                <p14:cNvContentPartPr/>
                <p14:nvPr/>
              </p14:nvContentPartPr>
              <p14:xfrm>
                <a:off x="3028538" y="2024025"/>
                <a:ext cx="290880" cy="46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A088C3-BF2E-4775-8B90-7813B302C7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0898" y="1988025"/>
                  <a:ext cx="3265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A055FB-810E-47EC-934C-8B355C2F328A}"/>
                    </a:ext>
                  </a:extLst>
                </p14:cNvPr>
                <p14:cNvContentPartPr/>
                <p14:nvPr/>
              </p14:nvContentPartPr>
              <p14:xfrm>
                <a:off x="3018458" y="2435505"/>
                <a:ext cx="593280" cy="89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A055FB-810E-47EC-934C-8B355C2F32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00818" y="2399505"/>
                  <a:ext cx="62892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8BEDD1-66DB-496A-AE3D-FF8D732FE8AE}"/>
                    </a:ext>
                  </a:extLst>
                </p14:cNvPr>
                <p14:cNvContentPartPr/>
                <p14:nvPr/>
              </p14:nvContentPartPr>
              <p14:xfrm>
                <a:off x="3319058" y="2591385"/>
                <a:ext cx="278640" cy="70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8BEDD1-66DB-496A-AE3D-FF8D732FE8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01058" y="2555745"/>
                  <a:ext cx="31428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E92BAC-5B11-458B-A642-38E3E3CD30E3}"/>
                    </a:ext>
                  </a:extLst>
                </p14:cNvPr>
                <p14:cNvContentPartPr/>
                <p14:nvPr/>
              </p14:nvContentPartPr>
              <p14:xfrm>
                <a:off x="3370898" y="2066865"/>
                <a:ext cx="34200" cy="10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E92BAC-5B11-458B-A642-38E3E3CD30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3258" y="2030865"/>
                  <a:ext cx="69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5A8AF0-A6A1-4E42-A70A-ABE9DAA3656E}"/>
                    </a:ext>
                  </a:extLst>
                </p14:cNvPr>
                <p14:cNvContentPartPr/>
                <p14:nvPr/>
              </p14:nvContentPartPr>
              <p14:xfrm>
                <a:off x="3376298" y="2138145"/>
                <a:ext cx="24480" cy="6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5A8AF0-A6A1-4E42-A70A-ABE9DAA3656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8298" y="2102505"/>
                  <a:ext cx="6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A47305-B3E9-487A-AEC3-55228375DBCD}"/>
                    </a:ext>
                  </a:extLst>
                </p14:cNvPr>
                <p14:cNvContentPartPr/>
                <p14:nvPr/>
              </p14:nvContentPartPr>
              <p14:xfrm>
                <a:off x="3361898" y="2128785"/>
                <a:ext cx="64440" cy="10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A47305-B3E9-487A-AEC3-55228375DB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44258" y="2093145"/>
                  <a:ext cx="100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A83C9C3-6858-4742-B3E5-71FEFD99DB2A}"/>
                    </a:ext>
                  </a:extLst>
                </p14:cNvPr>
                <p14:cNvContentPartPr/>
                <p14:nvPr/>
              </p14:nvContentPartPr>
              <p14:xfrm>
                <a:off x="3323018" y="2142825"/>
                <a:ext cx="96480" cy="55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A83C9C3-6858-4742-B3E5-71FEFD99DB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05378" y="2107185"/>
                  <a:ext cx="1321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C542BD-7D42-48B4-98D4-5152B67F9EB9}"/>
                    </a:ext>
                  </a:extLst>
                </p14:cNvPr>
                <p14:cNvContentPartPr/>
                <p14:nvPr/>
              </p14:nvContentPartPr>
              <p14:xfrm>
                <a:off x="3331658" y="2576265"/>
                <a:ext cx="282960" cy="67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C542BD-7D42-48B4-98D4-5152B67F9E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3658" y="2540625"/>
                  <a:ext cx="3186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E0EA2A-2779-45BF-B977-DAF89B610C77}"/>
                    </a:ext>
                  </a:extLst>
                </p14:cNvPr>
                <p14:cNvContentPartPr/>
                <p14:nvPr/>
              </p14:nvContentPartPr>
              <p14:xfrm>
                <a:off x="3600218" y="3157305"/>
                <a:ext cx="107280" cy="17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E0EA2A-2779-45BF-B977-DAF89B610C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82218" y="3121665"/>
                  <a:ext cx="142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0136A4-6D47-4D0A-9522-D0956927CD77}"/>
                    </a:ext>
                  </a:extLst>
                </p14:cNvPr>
                <p14:cNvContentPartPr/>
                <p14:nvPr/>
              </p14:nvContentPartPr>
              <p14:xfrm>
                <a:off x="3499778" y="1868865"/>
                <a:ext cx="270360" cy="27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0136A4-6D47-4D0A-9522-D0956927CD7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81778" y="1851225"/>
                  <a:ext cx="3060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0C569B-42A2-4C87-B313-5A1E1F842A2F}"/>
                    </a:ext>
                  </a:extLst>
                </p14:cNvPr>
                <p14:cNvContentPartPr/>
                <p14:nvPr/>
              </p14:nvContentPartPr>
              <p14:xfrm>
                <a:off x="3397538" y="2582025"/>
                <a:ext cx="69480" cy="25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0C569B-42A2-4C87-B313-5A1E1F842A2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9538" y="2564025"/>
                  <a:ext cx="105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4F86D2-5C84-47D8-8F39-2279A520E159}"/>
                    </a:ext>
                  </a:extLst>
                </p14:cNvPr>
                <p14:cNvContentPartPr/>
                <p14:nvPr/>
              </p14:nvContentPartPr>
              <p14:xfrm>
                <a:off x="3379538" y="2592825"/>
                <a:ext cx="143280" cy="44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4F86D2-5C84-47D8-8F39-2279A520E1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61538" y="2575185"/>
                  <a:ext cx="1789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5CC0B4-3680-4ACD-9BCE-05E380193D8C}"/>
                    </a:ext>
                  </a:extLst>
                </p14:cNvPr>
                <p14:cNvContentPartPr/>
                <p14:nvPr/>
              </p14:nvContentPartPr>
              <p14:xfrm>
                <a:off x="3887498" y="2995305"/>
                <a:ext cx="780120" cy="316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5CC0B4-3680-4ACD-9BCE-05E380193D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69498" y="2977665"/>
                  <a:ext cx="815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784170-66C8-49BF-A951-3F1D4C90E52E}"/>
                    </a:ext>
                  </a:extLst>
                </p14:cNvPr>
                <p14:cNvContentPartPr/>
                <p14:nvPr/>
              </p14:nvContentPartPr>
              <p14:xfrm>
                <a:off x="3743138" y="2978745"/>
                <a:ext cx="929520" cy="34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784170-66C8-49BF-A951-3F1D4C90E52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25138" y="2961105"/>
                  <a:ext cx="965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112D46-A760-4BFC-B38F-219F626A5B27}"/>
                    </a:ext>
                  </a:extLst>
                </p14:cNvPr>
                <p14:cNvContentPartPr/>
                <p14:nvPr/>
              </p14:nvContentPartPr>
              <p14:xfrm>
                <a:off x="3861938" y="3091785"/>
                <a:ext cx="753840" cy="209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112D46-A760-4BFC-B38F-219F626A5B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44298" y="3074145"/>
                  <a:ext cx="789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D248E6C-7EAB-4592-89AE-EEE6C03F5305}"/>
                    </a:ext>
                  </a:extLst>
                </p14:cNvPr>
                <p14:cNvContentPartPr/>
                <p14:nvPr/>
              </p14:nvContentPartPr>
              <p14:xfrm>
                <a:off x="4507418" y="2465385"/>
                <a:ext cx="289080" cy="711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D248E6C-7EAB-4592-89AE-EEE6C03F53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1778" y="2429745"/>
                  <a:ext cx="360720" cy="782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8D78F65-E1FE-486C-A3B0-B40E9F6D0608}"/>
                </a:ext>
              </a:extLst>
            </p:cNvPr>
            <p:cNvGrpSpPr/>
            <p:nvPr/>
          </p:nvGrpSpPr>
          <p:grpSpPr>
            <a:xfrm>
              <a:off x="3360098" y="1779585"/>
              <a:ext cx="1297080" cy="1489680"/>
              <a:chOff x="3360098" y="1779585"/>
              <a:chExt cx="1297080" cy="148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903CCA3-EC2F-4358-8E9A-6EEC0E324C4C}"/>
                      </a:ext>
                    </a:extLst>
                  </p14:cNvPr>
                  <p14:cNvContentPartPr/>
                  <p14:nvPr/>
                </p14:nvContentPartPr>
                <p14:xfrm>
                  <a:off x="3360098" y="1794345"/>
                  <a:ext cx="653760" cy="9723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903CCA3-EC2F-4358-8E9A-6EEC0E324C4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342098" y="1776705"/>
                    <a:ext cx="689400" cy="10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AB928DB6-589E-41BF-A81F-C8ABF2B97F8D}"/>
                      </a:ext>
                    </a:extLst>
                  </p14:cNvPr>
                  <p14:cNvContentPartPr/>
                  <p14:nvPr/>
                </p14:nvContentPartPr>
                <p14:xfrm>
                  <a:off x="3662138" y="1794345"/>
                  <a:ext cx="506520" cy="1821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AB928DB6-589E-41BF-A81F-C8ABF2B97F8D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644138" y="1776345"/>
                    <a:ext cx="54216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A92CE105-1559-4F9F-8212-76DED54663F3}"/>
                      </a:ext>
                    </a:extLst>
                  </p14:cNvPr>
                  <p14:cNvContentPartPr/>
                  <p14:nvPr/>
                </p14:nvContentPartPr>
                <p14:xfrm>
                  <a:off x="3909818" y="1779585"/>
                  <a:ext cx="563760" cy="141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A92CE105-1559-4F9F-8212-76DED54663F3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891818" y="1761585"/>
                    <a:ext cx="599400" cy="17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3052B3B5-84CD-406D-A17D-B088D5F3057A}"/>
                      </a:ext>
                    </a:extLst>
                  </p14:cNvPr>
                  <p14:cNvContentPartPr/>
                  <p14:nvPr/>
                </p14:nvContentPartPr>
                <p14:xfrm>
                  <a:off x="3471698" y="2785785"/>
                  <a:ext cx="135000" cy="32328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3052B3B5-84CD-406D-A17D-B088D5F3057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453698" y="2768145"/>
                    <a:ext cx="170640" cy="35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EC057C5F-3BA4-4D30-9114-FFD38557DABF}"/>
                      </a:ext>
                    </a:extLst>
                  </p14:cNvPr>
                  <p14:cNvContentPartPr/>
                  <p14:nvPr/>
                </p14:nvContentPartPr>
                <p14:xfrm>
                  <a:off x="3452618" y="2834025"/>
                  <a:ext cx="299520" cy="39312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EC057C5F-3BA4-4D30-9114-FFD38557DAB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434618" y="2816385"/>
                    <a:ext cx="335160" cy="42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85B6DD6-C083-41BF-A6CB-716C25193EED}"/>
                      </a:ext>
                    </a:extLst>
                  </p14:cNvPr>
                  <p14:cNvContentPartPr/>
                  <p14:nvPr/>
                </p14:nvContentPartPr>
                <p14:xfrm>
                  <a:off x="3504818" y="3019065"/>
                  <a:ext cx="406440" cy="2502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B85B6DD6-C083-41BF-A6CB-716C25193EE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3487178" y="3001425"/>
                    <a:ext cx="442080" cy="28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83FD5231-BE59-463D-80BB-7CB42485453D}"/>
                      </a:ext>
                    </a:extLst>
                  </p14:cNvPr>
                  <p14:cNvContentPartPr/>
                  <p14:nvPr/>
                </p14:nvContentPartPr>
                <p14:xfrm>
                  <a:off x="3471698" y="2843025"/>
                  <a:ext cx="406440" cy="4068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3FD5231-BE59-463D-80BB-7CB42485453D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453698" y="2825025"/>
                    <a:ext cx="442080" cy="44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1380DA67-739E-41EE-8913-C09061DD485A}"/>
                      </a:ext>
                    </a:extLst>
                  </p14:cNvPr>
                  <p14:cNvContentPartPr/>
                  <p14:nvPr/>
                </p14:nvContentPartPr>
                <p14:xfrm>
                  <a:off x="3647738" y="3109065"/>
                  <a:ext cx="211680" cy="14904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1380DA67-739E-41EE-8913-C09061DD485A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630098" y="3091065"/>
                    <a:ext cx="24732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FB3FA8F9-DB53-4477-A75F-F3BE780884CC}"/>
                      </a:ext>
                    </a:extLst>
                  </p14:cNvPr>
                  <p14:cNvContentPartPr/>
                  <p14:nvPr/>
                </p14:nvContentPartPr>
                <p14:xfrm>
                  <a:off x="4109618" y="1795065"/>
                  <a:ext cx="547560" cy="3618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FB3FA8F9-DB53-4477-A75F-F3BE780884C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073978" y="1759425"/>
                    <a:ext cx="619200" cy="433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49456C7-470F-4F9A-8C3F-53D0273B45C3}"/>
                </a:ext>
              </a:extLst>
            </p:cNvPr>
            <p:cNvGrpSpPr/>
            <p:nvPr/>
          </p:nvGrpSpPr>
          <p:grpSpPr>
            <a:xfrm>
              <a:off x="4652498" y="2154705"/>
              <a:ext cx="134280" cy="692640"/>
              <a:chOff x="4652498" y="2154705"/>
              <a:chExt cx="134280" cy="692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0142817-6FB6-45E1-934B-9CE432F117CB}"/>
                      </a:ext>
                    </a:extLst>
                  </p14:cNvPr>
                  <p14:cNvContentPartPr/>
                  <p14:nvPr/>
                </p14:nvContentPartPr>
                <p14:xfrm>
                  <a:off x="4652498" y="2154705"/>
                  <a:ext cx="134280" cy="3549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0142817-6FB6-45E1-934B-9CE432F117CB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616858" y="2118705"/>
                    <a:ext cx="205920" cy="42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84328614-7A9F-4665-BC8A-C8C491BF0A12}"/>
                      </a:ext>
                    </a:extLst>
                  </p14:cNvPr>
                  <p14:cNvContentPartPr/>
                  <p14:nvPr/>
                </p14:nvContentPartPr>
                <p14:xfrm>
                  <a:off x="4745378" y="2404905"/>
                  <a:ext cx="29160" cy="4424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84328614-7A9F-4665-BC8A-C8C491BF0A12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709378" y="2368905"/>
                    <a:ext cx="100800" cy="514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7744CD-B2AE-4059-BC05-A311008938E8}"/>
                    </a:ext>
                  </a:extLst>
                </p14:cNvPr>
                <p14:cNvContentPartPr/>
                <p14:nvPr/>
              </p14:nvContentPartPr>
              <p14:xfrm>
                <a:off x="3688058" y="1977225"/>
                <a:ext cx="617400" cy="900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7744CD-B2AE-4059-BC05-A311008938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0058" y="1941225"/>
                  <a:ext cx="65304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587237-C504-418F-9C56-E1A40DEAEF6A}"/>
                    </a:ext>
                  </a:extLst>
                </p14:cNvPr>
                <p14:cNvContentPartPr/>
                <p14:nvPr/>
              </p14:nvContentPartPr>
              <p14:xfrm>
                <a:off x="3826658" y="2210865"/>
                <a:ext cx="422280" cy="672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587237-C504-418F-9C56-E1A40DEAEF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09018" y="2174865"/>
                  <a:ext cx="4579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E7E5E7F-AF00-42BE-9365-95AE8CDD35E2}"/>
                    </a:ext>
                  </a:extLst>
                </p14:cNvPr>
                <p14:cNvContentPartPr/>
                <p14:nvPr/>
              </p14:nvContentPartPr>
              <p14:xfrm>
                <a:off x="3702458" y="2018985"/>
                <a:ext cx="436320" cy="376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E7E5E7F-AF00-42BE-9365-95AE8CDD35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84458" y="1983345"/>
                  <a:ext cx="471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9DF2A6C-F6E3-4BAF-85D0-9E975700FBDD}"/>
                    </a:ext>
                  </a:extLst>
                </p14:cNvPr>
                <p14:cNvContentPartPr/>
                <p14:nvPr/>
              </p14:nvContentPartPr>
              <p14:xfrm>
                <a:off x="3631898" y="1918545"/>
                <a:ext cx="553680" cy="776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9DF2A6C-F6E3-4BAF-85D0-9E975700FB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13898" y="1882905"/>
                  <a:ext cx="589320" cy="84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3AA947-2317-41F6-9F93-6CB8388C6B85}"/>
                    </a:ext>
                  </a:extLst>
                </p14:cNvPr>
                <p14:cNvContentPartPr/>
                <p14:nvPr/>
              </p14:nvContentPartPr>
              <p14:xfrm>
                <a:off x="3702098" y="2094225"/>
                <a:ext cx="761760" cy="868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3AA947-2317-41F6-9F93-6CB8388C6B8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12098" y="1914225"/>
                  <a:ext cx="94140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BE7755-39E4-44DC-8397-74B1A4044ED5}"/>
                    </a:ext>
                  </a:extLst>
                </p14:cNvPr>
                <p14:cNvContentPartPr/>
                <p14:nvPr/>
              </p14:nvContentPartPr>
              <p14:xfrm>
                <a:off x="3523538" y="1990905"/>
                <a:ext cx="1111320" cy="1125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BE7755-39E4-44DC-8397-74B1A4044E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33898" y="1811265"/>
                  <a:ext cx="1290960" cy="14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76682DA-72B6-4B51-B6CA-C14C7FCC0642}"/>
                    </a:ext>
                  </a:extLst>
                </p14:cNvPr>
                <p14:cNvContentPartPr/>
                <p14:nvPr/>
              </p14:nvContentPartPr>
              <p14:xfrm>
                <a:off x="3843578" y="3337665"/>
                <a:ext cx="48240" cy="3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76682DA-72B6-4B51-B6CA-C14C7FCC06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39258" y="3333345"/>
                  <a:ext cx="5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CAC7B7-E12F-49C6-A790-281D69086CAF}"/>
                    </a:ext>
                  </a:extLst>
                </p14:cNvPr>
                <p14:cNvContentPartPr/>
                <p14:nvPr/>
              </p14:nvContentPartPr>
              <p14:xfrm>
                <a:off x="3816938" y="3305625"/>
                <a:ext cx="217800" cy="5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CAC7B7-E12F-49C6-A790-281D69086C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07938" y="3296985"/>
                  <a:ext cx="23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149B95-97E6-4D29-AF7B-B572EB80FD74}"/>
                    </a:ext>
                  </a:extLst>
                </p14:cNvPr>
                <p14:cNvContentPartPr/>
                <p14:nvPr/>
              </p14:nvContentPartPr>
              <p14:xfrm>
                <a:off x="4127258" y="2537385"/>
                <a:ext cx="43200" cy="3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149B95-97E6-4D29-AF7B-B572EB80FD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18258" y="2528745"/>
                  <a:ext cx="60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9F93AB-20BB-4568-8170-03A1A4A7532A}"/>
                    </a:ext>
                  </a:extLst>
                </p14:cNvPr>
                <p14:cNvContentPartPr/>
                <p14:nvPr/>
              </p14:nvContentPartPr>
              <p14:xfrm>
                <a:off x="4136258" y="2552505"/>
                <a:ext cx="1188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9F93AB-20BB-4568-8170-03A1A4A753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73618" y="2489505"/>
                  <a:ext cx="137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B622EF-EE15-43C8-A163-4FA0001640CC}"/>
                    </a:ext>
                  </a:extLst>
                </p14:cNvPr>
                <p14:cNvContentPartPr/>
                <p14:nvPr/>
              </p14:nvContentPartPr>
              <p14:xfrm>
                <a:off x="4197458" y="2078025"/>
                <a:ext cx="255600" cy="38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B622EF-EE15-43C8-A163-4FA0001640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88458" y="2069385"/>
                  <a:ext cx="273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4B04B7-7C77-4DDB-8623-3A5965E69C79}"/>
                    </a:ext>
                  </a:extLst>
                </p14:cNvPr>
                <p14:cNvContentPartPr/>
                <p14:nvPr/>
              </p14:nvContentPartPr>
              <p14:xfrm>
                <a:off x="4159298" y="2067945"/>
                <a:ext cx="303840" cy="423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4B04B7-7C77-4DDB-8623-3A5965E69C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1298" y="2050305"/>
                  <a:ext cx="3394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F27810-0855-4D2E-B3DB-ACE59F1C90FF}"/>
                    </a:ext>
                  </a:extLst>
                </p14:cNvPr>
                <p14:cNvContentPartPr/>
                <p14:nvPr/>
              </p14:nvContentPartPr>
              <p14:xfrm>
                <a:off x="4201058" y="2324625"/>
                <a:ext cx="96840" cy="17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F27810-0855-4D2E-B3DB-ACE59F1C90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3418" y="2306985"/>
                  <a:ext cx="132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C3C38F-1B74-469C-A384-E101702C8624}"/>
                    </a:ext>
                  </a:extLst>
                </p14:cNvPr>
                <p14:cNvContentPartPr/>
                <p14:nvPr/>
              </p14:nvContentPartPr>
              <p14:xfrm>
                <a:off x="4104938" y="2615505"/>
                <a:ext cx="86400" cy="401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C3C38F-1B74-469C-A384-E101702C86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86938" y="2597865"/>
                  <a:ext cx="1220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20E770-179A-4AFC-8F66-23EAC05EA601}"/>
                    </a:ext>
                  </a:extLst>
                </p14:cNvPr>
                <p14:cNvContentPartPr/>
                <p14:nvPr/>
              </p14:nvContentPartPr>
              <p14:xfrm>
                <a:off x="4148858" y="2934465"/>
                <a:ext cx="13680" cy="23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20E770-179A-4AFC-8F66-23EAC05EA6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31218" y="2916825"/>
                  <a:ext cx="49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FD1078-1333-464A-9982-482C80999BDD}"/>
                    </a:ext>
                  </a:extLst>
                </p14:cNvPr>
                <p14:cNvContentPartPr/>
                <p14:nvPr/>
              </p14:nvContentPartPr>
              <p14:xfrm>
                <a:off x="4325978" y="1634865"/>
                <a:ext cx="291240" cy="76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FD1078-1333-464A-9982-482C80999B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08338" y="1598865"/>
                  <a:ext cx="326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49FDA01-F5CB-47B6-8840-98E4AC22C4FF}"/>
                    </a:ext>
                  </a:extLst>
                </p14:cNvPr>
                <p14:cNvContentPartPr/>
                <p14:nvPr/>
              </p14:nvContentPartPr>
              <p14:xfrm>
                <a:off x="4306538" y="1555665"/>
                <a:ext cx="253080" cy="19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49FDA01-F5CB-47B6-8840-98E4AC22C4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88538" y="1520025"/>
                  <a:ext cx="288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3D963E-7CF0-4680-8E9D-E84A4E9D1F9C}"/>
                    </a:ext>
                  </a:extLst>
                </p14:cNvPr>
                <p14:cNvContentPartPr/>
                <p14:nvPr/>
              </p14:nvContentPartPr>
              <p14:xfrm>
                <a:off x="4319498" y="1518585"/>
                <a:ext cx="338760" cy="27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3D963E-7CF0-4680-8E9D-E84A4E9D1F9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01498" y="1482585"/>
                  <a:ext cx="374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7C18D90-C9A4-49ED-A7F0-8AB369F4B79C}"/>
                    </a:ext>
                  </a:extLst>
                </p14:cNvPr>
                <p14:cNvContentPartPr/>
                <p14:nvPr/>
              </p14:nvContentPartPr>
              <p14:xfrm>
                <a:off x="4202858" y="1561785"/>
                <a:ext cx="205560" cy="17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7C18D90-C9A4-49ED-A7F0-8AB369F4B7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84858" y="1526145"/>
                  <a:ext cx="241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140BD0-7241-4A95-8BC3-60F92CA03524}"/>
                    </a:ext>
                  </a:extLst>
                </p14:cNvPr>
                <p14:cNvContentPartPr/>
                <p14:nvPr/>
              </p14:nvContentPartPr>
              <p14:xfrm>
                <a:off x="4448018" y="1733505"/>
                <a:ext cx="205560" cy="10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140BD0-7241-4A95-8BC3-60F92CA0352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30018" y="1697505"/>
                  <a:ext cx="241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826980-B0E9-47DB-AAFF-599B6A4061E9}"/>
                    </a:ext>
                  </a:extLst>
                </p14:cNvPr>
                <p14:cNvContentPartPr/>
                <p14:nvPr/>
              </p14:nvContentPartPr>
              <p14:xfrm>
                <a:off x="4371698" y="1766985"/>
                <a:ext cx="102600" cy="51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826980-B0E9-47DB-AAFF-599B6A4061E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53698" y="1730985"/>
                  <a:ext cx="138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1EC9FBD-AA1B-4285-BA29-B6C3EA3E34B9}"/>
                    </a:ext>
                  </a:extLst>
                </p14:cNvPr>
                <p14:cNvContentPartPr/>
                <p14:nvPr/>
              </p14:nvContentPartPr>
              <p14:xfrm>
                <a:off x="3517418" y="1496985"/>
                <a:ext cx="434520" cy="311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1EC9FBD-AA1B-4285-BA29-B6C3EA3E34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499418" y="1460985"/>
                  <a:ext cx="470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4188DC9-859D-44DA-8285-4AF2CFF53E86}"/>
                    </a:ext>
                  </a:extLst>
                </p14:cNvPr>
                <p14:cNvContentPartPr/>
                <p14:nvPr/>
              </p14:nvContentPartPr>
              <p14:xfrm>
                <a:off x="3497618" y="1695345"/>
                <a:ext cx="246600" cy="12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4188DC9-859D-44DA-8285-4AF2CFF53E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79618" y="1659345"/>
                  <a:ext cx="282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E97BA20-C287-4934-B9DB-6EB5CC29A0F1}"/>
                    </a:ext>
                  </a:extLst>
                </p14:cNvPr>
                <p14:cNvContentPartPr/>
                <p14:nvPr/>
              </p14:nvContentPartPr>
              <p14:xfrm>
                <a:off x="3743138" y="1747545"/>
                <a:ext cx="57960" cy="5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E97BA20-C287-4934-B9DB-6EB5CC29A0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25498" y="1711905"/>
                  <a:ext cx="93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548527C-479D-4909-A744-5C01E50B7BBB}"/>
                    </a:ext>
                  </a:extLst>
                </p14:cNvPr>
                <p14:cNvContentPartPr/>
                <p14:nvPr/>
              </p14:nvContentPartPr>
              <p14:xfrm>
                <a:off x="3688058" y="1521465"/>
                <a:ext cx="288000" cy="111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548527C-479D-4909-A744-5C01E50B7B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70418" y="1485825"/>
                  <a:ext cx="323640" cy="182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B6DCD3F-A883-4029-ABD9-B098D4A5E815}"/>
                </a:ext>
              </a:extLst>
            </p:cNvPr>
            <p:cNvGrpSpPr/>
            <p:nvPr/>
          </p:nvGrpSpPr>
          <p:grpSpPr>
            <a:xfrm>
              <a:off x="3600218" y="3304905"/>
              <a:ext cx="176400" cy="182880"/>
              <a:chOff x="3600218" y="3304905"/>
              <a:chExt cx="176400" cy="18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4363D2F4-24F1-4F9D-B114-E838E65F3CF2}"/>
                      </a:ext>
                    </a:extLst>
                  </p14:cNvPr>
                  <p14:cNvContentPartPr/>
                  <p14:nvPr/>
                </p14:nvContentPartPr>
                <p14:xfrm>
                  <a:off x="3600218" y="3304905"/>
                  <a:ext cx="176400" cy="1828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4363D2F4-24F1-4F9D-B114-E838E65F3CF2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564218" y="3269265"/>
                    <a:ext cx="24804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299308A4-AA81-4963-8555-E86FD3F8A46C}"/>
                      </a:ext>
                    </a:extLst>
                  </p14:cNvPr>
                  <p14:cNvContentPartPr/>
                  <p14:nvPr/>
                </p14:nvContentPartPr>
                <p14:xfrm>
                  <a:off x="3718298" y="3320025"/>
                  <a:ext cx="23760" cy="327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299308A4-AA81-4963-8555-E86FD3F8A46C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682298" y="3284385"/>
                    <a:ext cx="9540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9E39D097-BC22-4A22-BACF-1C306ACF17D4}"/>
                      </a:ext>
                    </a:extLst>
                  </p14:cNvPr>
                  <p14:cNvContentPartPr/>
                  <p14:nvPr/>
                </p14:nvContentPartPr>
                <p14:xfrm>
                  <a:off x="3690578" y="3305985"/>
                  <a:ext cx="77760" cy="3276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9E39D097-BC22-4A22-BACF-1C306ACF17D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3654938" y="3270345"/>
                    <a:ext cx="149400" cy="104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ACC3D3E-9493-4A50-9F94-5193F5BA2A5B}"/>
                    </a:ext>
                  </a:extLst>
                </p14:cNvPr>
                <p14:cNvContentPartPr/>
                <p14:nvPr/>
              </p14:nvContentPartPr>
              <p14:xfrm>
                <a:off x="3645578" y="3284385"/>
                <a:ext cx="147600" cy="176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ACC3D3E-9493-4A50-9F94-5193F5BA2A5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09578" y="3248385"/>
                  <a:ext cx="219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85C7FB-8B29-4491-90F1-C1E0E685986F}"/>
                    </a:ext>
                  </a:extLst>
                </p14:cNvPr>
                <p14:cNvContentPartPr/>
                <p14:nvPr/>
              </p14:nvContentPartPr>
              <p14:xfrm>
                <a:off x="4480720" y="3228880"/>
                <a:ext cx="120600" cy="21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85C7FB-8B29-4491-90F1-C1E0E68598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45080" y="3193240"/>
                  <a:ext cx="192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A0297AA-64D1-4CAD-8F77-5F0D4554F21C}"/>
                    </a:ext>
                  </a:extLst>
                </p14:cNvPr>
                <p14:cNvContentPartPr/>
                <p14:nvPr/>
              </p14:nvContentPartPr>
              <p14:xfrm>
                <a:off x="4552720" y="3299440"/>
                <a:ext cx="64080" cy="14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A0297AA-64D1-4CAD-8F77-5F0D4554F2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17080" y="3263440"/>
                  <a:ext cx="135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2EF9896-42B9-49E7-A4A8-BCC19BAB4676}"/>
                    </a:ext>
                  </a:extLst>
                </p14:cNvPr>
                <p14:cNvContentPartPr/>
                <p14:nvPr/>
              </p14:nvContentPartPr>
              <p14:xfrm>
                <a:off x="3363280" y="1879240"/>
                <a:ext cx="1368000" cy="1311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2EF9896-42B9-49E7-A4A8-BCC19BAB467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45280" y="1843600"/>
                  <a:ext cx="1403640" cy="13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B3DC4D-8DB6-40C3-8B1E-36EAFDDCD16F}"/>
                    </a:ext>
                  </a:extLst>
                </p14:cNvPr>
                <p14:cNvContentPartPr/>
                <p14:nvPr/>
              </p14:nvContentPartPr>
              <p14:xfrm>
                <a:off x="3193000" y="2114320"/>
                <a:ext cx="162360" cy="672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B3DC4D-8DB6-40C3-8B1E-36EAFDDCD16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75000" y="2078320"/>
                  <a:ext cx="19800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EF430E8-A558-416E-AD6F-8E2D47AA0E85}"/>
                    </a:ext>
                  </a:extLst>
                </p14:cNvPr>
                <p14:cNvContentPartPr/>
                <p14:nvPr/>
              </p14:nvContentPartPr>
              <p14:xfrm>
                <a:off x="4706800" y="2421040"/>
                <a:ext cx="1779120" cy="57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EF430E8-A558-416E-AD6F-8E2D47AA0E8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88800" y="2385400"/>
                  <a:ext cx="181476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4FB8F2-291E-44D5-928E-8BE213DFA76E}"/>
                    </a:ext>
                  </a:extLst>
                </p14:cNvPr>
                <p14:cNvContentPartPr/>
                <p14:nvPr/>
              </p14:nvContentPartPr>
              <p14:xfrm>
                <a:off x="4742800" y="2552440"/>
                <a:ext cx="1689480" cy="375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4FB8F2-291E-44D5-928E-8BE213DFA76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53160" y="2372440"/>
                  <a:ext cx="18691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94C5AF-845F-4881-8E77-5D31F6A4C79E}"/>
                    </a:ext>
                  </a:extLst>
                </p14:cNvPr>
                <p14:cNvContentPartPr/>
                <p14:nvPr/>
              </p14:nvContentPartPr>
              <p14:xfrm>
                <a:off x="5382880" y="2656480"/>
                <a:ext cx="776880" cy="34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94C5AF-845F-4881-8E77-5D31F6A4C7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92880" y="2476840"/>
                  <a:ext cx="95652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4B6D701-62D5-4060-83AB-3733CE9E2846}"/>
                    </a:ext>
                  </a:extLst>
                </p14:cNvPr>
                <p14:cNvContentPartPr/>
                <p14:nvPr/>
              </p14:nvContentPartPr>
              <p14:xfrm>
                <a:off x="4752160" y="2990560"/>
                <a:ext cx="1115280" cy="96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4B6D701-62D5-4060-83AB-3733CE9E28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62160" y="2810920"/>
                  <a:ext cx="12949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324CFFE-522B-4191-89B2-29810921ABB8}"/>
                    </a:ext>
                  </a:extLst>
                </p14:cNvPr>
                <p14:cNvContentPartPr/>
                <p14:nvPr/>
              </p14:nvContentPartPr>
              <p14:xfrm>
                <a:off x="5308360" y="2454880"/>
                <a:ext cx="1183680" cy="581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324CFFE-522B-4191-89B2-29810921AB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18360" y="2274880"/>
                  <a:ext cx="1363320" cy="9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F4E0DDF-54DE-4C4B-B604-E4DAA60E6E71}"/>
                    </a:ext>
                  </a:extLst>
                </p14:cNvPr>
                <p14:cNvContentPartPr/>
                <p14:nvPr/>
              </p14:nvContentPartPr>
              <p14:xfrm>
                <a:off x="4783840" y="2444440"/>
                <a:ext cx="1617120" cy="366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F4E0DDF-54DE-4C4B-B604-E4DAA60E6E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93840" y="2264440"/>
                  <a:ext cx="17967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E95D7D0-42D2-47BE-877B-87CA22419814}"/>
                    </a:ext>
                  </a:extLst>
                </p14:cNvPr>
                <p14:cNvContentPartPr/>
                <p14:nvPr/>
              </p14:nvContentPartPr>
              <p14:xfrm>
                <a:off x="5967880" y="2293240"/>
                <a:ext cx="509040" cy="49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E95D7D0-42D2-47BE-877B-87CA224198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78240" y="2113600"/>
                  <a:ext cx="68868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6114BA0-CC7C-4046-84DD-3F79488D99F6}"/>
                    </a:ext>
                  </a:extLst>
                </p14:cNvPr>
                <p14:cNvContentPartPr/>
                <p14:nvPr/>
              </p14:nvContentPartPr>
              <p14:xfrm>
                <a:off x="5567560" y="2417440"/>
                <a:ext cx="680760" cy="97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6114BA0-CC7C-4046-84DD-3F79488D99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77920" y="2237440"/>
                  <a:ext cx="8604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F0FC9B0-760B-4F53-BA2A-87C98EC376B5}"/>
                    </a:ext>
                  </a:extLst>
                </p14:cNvPr>
                <p14:cNvContentPartPr/>
                <p14:nvPr/>
              </p14:nvContentPartPr>
              <p14:xfrm>
                <a:off x="5549560" y="2412760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F0FC9B0-760B-4F53-BA2A-87C98EC376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59920" y="2232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0BA696-EDBF-425D-BEA3-EB9CA848E2BE}"/>
                    </a:ext>
                  </a:extLst>
                </p14:cNvPr>
                <p14:cNvContentPartPr/>
                <p14:nvPr/>
              </p14:nvContentPartPr>
              <p14:xfrm>
                <a:off x="4781320" y="2304760"/>
                <a:ext cx="1410120" cy="108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0BA696-EDBF-425D-BEA3-EB9CA848E2B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91320" y="2125120"/>
                  <a:ext cx="15897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FA96F4-D09D-45F5-8519-36A1934EF808}"/>
                    </a:ext>
                  </a:extLst>
                </p14:cNvPr>
                <p14:cNvContentPartPr/>
                <p14:nvPr/>
              </p14:nvContentPartPr>
              <p14:xfrm>
                <a:off x="6146440" y="2514280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FA96F4-D09D-45F5-8519-36A1934EF8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56800" y="23342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F21DBE-BE9E-4477-8F48-E60EA0A107B2}"/>
                    </a:ext>
                  </a:extLst>
                </p14:cNvPr>
                <p14:cNvContentPartPr/>
                <p14:nvPr/>
              </p14:nvContentPartPr>
              <p14:xfrm>
                <a:off x="5549200" y="2863480"/>
                <a:ext cx="58320" cy="62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F21DBE-BE9E-4477-8F48-E60EA0A107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59200" y="2683480"/>
                  <a:ext cx="237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821E5D2-E9E8-4C99-8C26-1C590B8F64F5}"/>
                    </a:ext>
                  </a:extLst>
                </p14:cNvPr>
                <p14:cNvContentPartPr/>
                <p14:nvPr/>
              </p14:nvContentPartPr>
              <p14:xfrm>
                <a:off x="5255440" y="3003160"/>
                <a:ext cx="123120" cy="47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821E5D2-E9E8-4C99-8C26-1C590B8F64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65440" y="2823160"/>
                  <a:ext cx="3027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02D379E-CF9F-4D10-9042-42A5BDAB1D22}"/>
                    </a:ext>
                  </a:extLst>
                </p14:cNvPr>
                <p14:cNvContentPartPr/>
                <p14:nvPr/>
              </p14:nvContentPartPr>
              <p14:xfrm>
                <a:off x="4638400" y="2291080"/>
                <a:ext cx="1859400" cy="820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02D379E-CF9F-4D10-9042-42A5BDAB1D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48760" y="2111440"/>
                  <a:ext cx="203904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6C4AEC7-3288-48D7-886F-5271BE8C83B6}"/>
                    </a:ext>
                  </a:extLst>
                </p14:cNvPr>
                <p14:cNvContentPartPr/>
                <p14:nvPr/>
              </p14:nvContentPartPr>
              <p14:xfrm>
                <a:off x="5902590" y="2106550"/>
                <a:ext cx="68400" cy="40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6C4AEC7-3288-48D7-886F-5271BE8C83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6590" y="2034910"/>
                  <a:ext cx="140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885650-DD14-4D70-A045-5892ADC6146D}"/>
                    </a:ext>
                  </a:extLst>
                </p14:cNvPr>
                <p14:cNvContentPartPr/>
                <p14:nvPr/>
              </p14:nvContentPartPr>
              <p14:xfrm>
                <a:off x="5667870" y="2125630"/>
                <a:ext cx="66240" cy="34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885650-DD14-4D70-A045-5892ADC614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31870" y="2053990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07D9434-E4AB-4C76-BE8D-6C42ED49445E}"/>
                    </a:ext>
                  </a:extLst>
                </p14:cNvPr>
                <p14:cNvContentPartPr/>
                <p14:nvPr/>
              </p14:nvContentPartPr>
              <p14:xfrm>
                <a:off x="4692270" y="3294190"/>
                <a:ext cx="80280" cy="67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07D9434-E4AB-4C76-BE8D-6C42ED4944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83630" y="3285190"/>
                  <a:ext cx="9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11AA87D-E8BD-4302-B9EC-688B3A2EBB4B}"/>
                    </a:ext>
                  </a:extLst>
                </p14:cNvPr>
                <p14:cNvContentPartPr/>
                <p14:nvPr/>
              </p14:nvContentPartPr>
              <p14:xfrm>
                <a:off x="4978110" y="3287350"/>
                <a:ext cx="232200" cy="161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11AA87D-E8BD-4302-B9EC-688B3A2EBB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69470" y="3278710"/>
                  <a:ext cx="24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ADCB7F0-0FB9-4035-9007-DC031BE37BC9}"/>
                    </a:ext>
                  </a:extLst>
                </p14:cNvPr>
                <p14:cNvContentPartPr/>
                <p14:nvPr/>
              </p14:nvContentPartPr>
              <p14:xfrm>
                <a:off x="5784510" y="3263590"/>
                <a:ext cx="111600" cy="77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ADCB7F0-0FB9-4035-9007-DC031BE37B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75870" y="3254950"/>
                  <a:ext cx="129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6D4A58-2364-4B2F-8728-07E2D9196677}"/>
                    </a:ext>
                  </a:extLst>
                </p14:cNvPr>
                <p14:cNvContentPartPr/>
                <p14:nvPr/>
              </p14:nvContentPartPr>
              <p14:xfrm>
                <a:off x="6202470" y="3243790"/>
                <a:ext cx="218880" cy="170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6D4A58-2364-4B2F-8728-07E2D91966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93470" y="3235150"/>
                  <a:ext cx="23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9A11F15-104E-4C9C-B0DF-5C9FCC7BB075}"/>
                    </a:ext>
                  </a:extLst>
                </p14:cNvPr>
                <p14:cNvContentPartPr/>
                <p14:nvPr/>
              </p14:nvContentPartPr>
              <p14:xfrm>
                <a:off x="6242070" y="3269710"/>
                <a:ext cx="95400" cy="10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9A11F15-104E-4C9C-B0DF-5C9FCC7BB0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6430" y="3233710"/>
                  <a:ext cx="16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D6FB214-7988-49BE-9F79-8A205ADCBF6B}"/>
                    </a:ext>
                  </a:extLst>
                </p14:cNvPr>
                <p14:cNvContentPartPr/>
                <p14:nvPr/>
              </p14:nvContentPartPr>
              <p14:xfrm>
                <a:off x="5009070" y="3308230"/>
                <a:ext cx="162360" cy="95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D6FB214-7988-49BE-9F79-8A205ADCBF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73070" y="3272590"/>
                  <a:ext cx="23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D51462C-77DF-4CF3-9E86-EBB8BC165CE6}"/>
                    </a:ext>
                  </a:extLst>
                </p14:cNvPr>
                <p14:cNvContentPartPr/>
                <p14:nvPr/>
              </p14:nvContentPartPr>
              <p14:xfrm>
                <a:off x="5822310" y="3265390"/>
                <a:ext cx="43560" cy="47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D51462C-77DF-4CF3-9E86-EBB8BC165C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04310" y="3247750"/>
                  <a:ext cx="79200" cy="83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2" name="Google Shape;1768;p43">
            <a:extLst>
              <a:ext uri="{FF2B5EF4-FFF2-40B4-BE49-F238E27FC236}">
                <a16:creationId xmlns:a16="http://schemas.microsoft.com/office/drawing/2014/main" id="{D3E85855-661E-4D81-8970-D46558662029}"/>
              </a:ext>
            </a:extLst>
          </p:cNvPr>
          <p:cNvSpPr txBox="1">
            <a:spLocks/>
          </p:cNvSpPr>
          <p:nvPr/>
        </p:nvSpPr>
        <p:spPr>
          <a:xfrm>
            <a:off x="3816938" y="3680144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clocks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14:cNvPr>
              <p14:cNvContentPartPr/>
              <p14:nvPr/>
            </p14:nvContentPartPr>
            <p14:xfrm>
              <a:off x="9422920" y="3860060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387280" y="3788420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9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point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B7F03-8075-41DA-9ED6-0C0F991C33A4}"/>
              </a:ext>
            </a:extLst>
          </p:cNvPr>
          <p:cNvGrpSpPr/>
          <p:nvPr/>
        </p:nvGrpSpPr>
        <p:grpSpPr>
          <a:xfrm>
            <a:off x="2605239" y="751783"/>
            <a:ext cx="4473136" cy="3639934"/>
            <a:chOff x="1076757" y="-197294"/>
            <a:chExt cx="4473136" cy="36399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C8E41-9FDD-4817-952C-A6A487B3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570" t="-1640" r="-10570" b="44139"/>
            <a:stretch/>
          </p:blipFill>
          <p:spPr>
            <a:xfrm>
              <a:off x="1545108" y="-197294"/>
              <a:ext cx="4004785" cy="363993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93F0FD-B4D8-4BFD-A87E-98C6C3E861A1}"/>
                </a:ext>
              </a:extLst>
            </p:cNvPr>
            <p:cNvSpPr/>
            <p:nvPr/>
          </p:nvSpPr>
          <p:spPr>
            <a:xfrm>
              <a:off x="1076757" y="2250945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252" name="Google Shape;1768;p43">
            <a:extLst>
              <a:ext uri="{FF2B5EF4-FFF2-40B4-BE49-F238E27FC236}">
                <a16:creationId xmlns:a16="http://schemas.microsoft.com/office/drawing/2014/main" id="{D3E85855-661E-4D81-8970-D46558662029}"/>
              </a:ext>
            </a:extLst>
          </p:cNvPr>
          <p:cNvSpPr txBox="1">
            <a:spLocks/>
          </p:cNvSpPr>
          <p:nvPr/>
        </p:nvSpPr>
        <p:spPr>
          <a:xfrm>
            <a:off x="3768231" y="4186676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mops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14:cNvPr>
              <p14:cNvContentPartPr/>
              <p14:nvPr/>
            </p14:nvContentPartPr>
            <p14:xfrm>
              <a:off x="9422920" y="3860060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6920" y="3788060"/>
                <a:ext cx="720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9EF6349-E739-43D8-B951-829F0B177291}"/>
              </a:ext>
            </a:extLst>
          </p:cNvPr>
          <p:cNvGrpSpPr/>
          <p:nvPr/>
        </p:nvGrpSpPr>
        <p:grpSpPr>
          <a:xfrm>
            <a:off x="3299480" y="973071"/>
            <a:ext cx="2325030" cy="3171943"/>
            <a:chOff x="2867680" y="1008877"/>
            <a:chExt cx="2325030" cy="31719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900D30B-E890-4E08-AF85-81B065C7E532}"/>
                    </a:ext>
                  </a:extLst>
                </p14:cNvPr>
                <p14:cNvContentPartPr/>
                <p14:nvPr/>
              </p14:nvContentPartPr>
              <p14:xfrm>
                <a:off x="4380700" y="1225889"/>
                <a:ext cx="221400" cy="37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900D30B-E890-4E08-AF85-81B065C7E5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5060" y="1154249"/>
                  <a:ext cx="2930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831DE5-331A-404F-859B-33BDEDBEFE94}"/>
                    </a:ext>
                  </a:extLst>
                </p14:cNvPr>
                <p14:cNvContentPartPr/>
                <p14:nvPr/>
              </p14:nvContentPartPr>
              <p14:xfrm>
                <a:off x="4335340" y="1583189"/>
                <a:ext cx="85680" cy="12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831DE5-331A-404F-859B-33BDEDBEFE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99700" y="1511549"/>
                  <a:ext cx="157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2AE3D4-2093-44C2-9A88-A23DA753AB11}"/>
                    </a:ext>
                  </a:extLst>
                </p14:cNvPr>
                <p14:cNvContentPartPr/>
                <p14:nvPr/>
              </p14:nvContentPartPr>
              <p14:xfrm>
                <a:off x="4253620" y="1721519"/>
                <a:ext cx="90360" cy="219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2AE3D4-2093-44C2-9A88-A23DA753AB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7980" y="1649519"/>
                  <a:ext cx="162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7007B9-AB8B-4F56-94BB-802DF277F399}"/>
                    </a:ext>
                  </a:extLst>
                </p14:cNvPr>
                <p14:cNvContentPartPr/>
                <p14:nvPr/>
              </p14:nvContentPartPr>
              <p14:xfrm>
                <a:off x="4033300" y="1890539"/>
                <a:ext cx="246960" cy="45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7007B9-AB8B-4F56-94BB-802DF277F3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7300" y="1818539"/>
                  <a:ext cx="3186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AC0C8A-E078-4B08-B78D-F0315B7C0A11}"/>
                    </a:ext>
                  </a:extLst>
                </p14:cNvPr>
                <p14:cNvContentPartPr/>
                <p14:nvPr/>
              </p14:nvContentPartPr>
              <p14:xfrm>
                <a:off x="3816580" y="2397689"/>
                <a:ext cx="220320" cy="36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AC0C8A-E078-4B08-B78D-F0315B7C0A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80940" y="2326049"/>
                  <a:ext cx="2919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292087-AC2D-4C48-9F37-EA945AA3BDEF}"/>
                    </a:ext>
                  </a:extLst>
                </p14:cNvPr>
                <p14:cNvContentPartPr/>
                <p14:nvPr/>
              </p14:nvContentPartPr>
              <p14:xfrm>
                <a:off x="3524789" y="2819159"/>
                <a:ext cx="276840" cy="56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292087-AC2D-4C48-9F37-EA945AA3BD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8789" y="2747519"/>
                  <a:ext cx="34848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71ECC8-9522-44F8-931F-6CE59103A2EE}"/>
                    </a:ext>
                  </a:extLst>
                </p14:cNvPr>
                <p14:cNvContentPartPr/>
                <p14:nvPr/>
              </p14:nvContentPartPr>
              <p14:xfrm>
                <a:off x="3101789" y="3359879"/>
                <a:ext cx="704520" cy="27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71ECC8-9522-44F8-931F-6CE59103A2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66149" y="3287879"/>
                  <a:ext cx="776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F34709-BB28-4029-B711-06ACFBB48701}"/>
                    </a:ext>
                  </a:extLst>
                </p14:cNvPr>
                <p14:cNvContentPartPr/>
                <p14:nvPr/>
              </p14:nvContentPartPr>
              <p14:xfrm>
                <a:off x="3118709" y="3328289"/>
                <a:ext cx="782280" cy="426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F34709-BB28-4029-B711-06ACFBB487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82709" y="3256289"/>
                  <a:ext cx="8539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B5C29B-F2FD-4194-9C0F-6CCAC8344015}"/>
                    </a:ext>
                  </a:extLst>
                </p14:cNvPr>
                <p14:cNvContentPartPr/>
                <p14:nvPr/>
              </p14:nvContentPartPr>
              <p14:xfrm>
                <a:off x="4739470" y="2923177"/>
                <a:ext cx="182520" cy="59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B5C29B-F2FD-4194-9C0F-6CCAC83440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3470" y="2851537"/>
                  <a:ext cx="25416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57DFB2-2600-43FB-A580-6946EA5D2973}"/>
                    </a:ext>
                  </a:extLst>
                </p14:cNvPr>
                <p14:cNvContentPartPr/>
                <p14:nvPr/>
              </p14:nvContentPartPr>
              <p14:xfrm>
                <a:off x="4873390" y="2426197"/>
                <a:ext cx="100080" cy="46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57DFB2-2600-43FB-A580-6946EA5D29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37390" y="2354197"/>
                  <a:ext cx="1717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62963C-44D7-4B53-857E-416829E50286}"/>
                    </a:ext>
                  </a:extLst>
                </p14:cNvPr>
                <p14:cNvContentPartPr/>
                <p14:nvPr/>
              </p14:nvContentPartPr>
              <p14:xfrm>
                <a:off x="4967710" y="1622497"/>
                <a:ext cx="115200" cy="73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62963C-44D7-4B53-857E-416829E502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31710" y="1550857"/>
                  <a:ext cx="18684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D79738-935F-4FD6-8069-E74D15594B11}"/>
                    </a:ext>
                  </a:extLst>
                </p14:cNvPr>
                <p14:cNvContentPartPr/>
                <p14:nvPr/>
              </p14:nvContentPartPr>
              <p14:xfrm>
                <a:off x="5039710" y="1008877"/>
                <a:ext cx="153000" cy="496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D79738-935F-4FD6-8069-E74D15594B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03710" y="937237"/>
                  <a:ext cx="2246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B0C652-4EB2-4D03-B1FE-2132B09ECE56}"/>
                    </a:ext>
                  </a:extLst>
                </p14:cNvPr>
                <p14:cNvContentPartPr/>
                <p14:nvPr/>
              </p14:nvContentPartPr>
              <p14:xfrm>
                <a:off x="4346920" y="3553340"/>
                <a:ext cx="774360" cy="627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B0C652-4EB2-4D03-B1FE-2132B09ECE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11280" y="3481700"/>
                  <a:ext cx="84600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465971-082F-42AA-AF38-1AE0CF547F6D}"/>
                    </a:ext>
                  </a:extLst>
                </p14:cNvPr>
                <p14:cNvContentPartPr/>
                <p14:nvPr/>
              </p14:nvContentPartPr>
              <p14:xfrm>
                <a:off x="2957680" y="3271460"/>
                <a:ext cx="1044360" cy="62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465971-082F-42AA-AF38-1AE0CF547F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21680" y="3199820"/>
                  <a:ext cx="111600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60406E-D6E5-4FE8-8992-4E320FE6B548}"/>
                    </a:ext>
                  </a:extLst>
                </p14:cNvPr>
                <p14:cNvContentPartPr/>
                <p14:nvPr/>
              </p14:nvContentPartPr>
              <p14:xfrm>
                <a:off x="2867680" y="3262460"/>
                <a:ext cx="1236240" cy="76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60406E-D6E5-4FE8-8992-4E320FE6B5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32040" y="3190460"/>
                  <a:ext cx="1307880" cy="90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42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point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B7F03-8075-41DA-9ED6-0C0F991C33A4}"/>
              </a:ext>
            </a:extLst>
          </p:cNvPr>
          <p:cNvGrpSpPr/>
          <p:nvPr/>
        </p:nvGrpSpPr>
        <p:grpSpPr>
          <a:xfrm>
            <a:off x="2698950" y="1118321"/>
            <a:ext cx="3277392" cy="2996118"/>
            <a:chOff x="1076757" y="335851"/>
            <a:chExt cx="3277392" cy="29961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C8E41-9FDD-4817-952C-A6A487B3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1978" r="64929" b="692"/>
            <a:stretch/>
          </p:blipFill>
          <p:spPr>
            <a:xfrm>
              <a:off x="1545108" y="335851"/>
              <a:ext cx="2809041" cy="29961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93F0FD-B4D8-4BFD-A87E-98C6C3E861A1}"/>
                </a:ext>
              </a:extLst>
            </p:cNvPr>
            <p:cNvSpPr/>
            <p:nvPr/>
          </p:nvSpPr>
          <p:spPr>
            <a:xfrm>
              <a:off x="1076757" y="2250945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252" name="Google Shape;1768;p43">
            <a:extLst>
              <a:ext uri="{FF2B5EF4-FFF2-40B4-BE49-F238E27FC236}">
                <a16:creationId xmlns:a16="http://schemas.microsoft.com/office/drawing/2014/main" id="{D3E85855-661E-4D81-8970-D46558662029}"/>
              </a:ext>
            </a:extLst>
          </p:cNvPr>
          <p:cNvSpPr txBox="1">
            <a:spLocks/>
          </p:cNvSpPr>
          <p:nvPr/>
        </p:nvSpPr>
        <p:spPr>
          <a:xfrm>
            <a:off x="3868605" y="4245276"/>
            <a:ext cx="192634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monkey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14:cNvPr>
              <p14:cNvContentPartPr/>
              <p14:nvPr/>
            </p14:nvContentPartPr>
            <p14:xfrm>
              <a:off x="9422920" y="3860060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6920" y="3788060"/>
                <a:ext cx="720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4669F03-B89D-4227-BD58-683EA7737D95}"/>
              </a:ext>
            </a:extLst>
          </p:cNvPr>
          <p:cNvGrpSpPr/>
          <p:nvPr/>
        </p:nvGrpSpPr>
        <p:grpSpPr>
          <a:xfrm>
            <a:off x="3445490" y="1473510"/>
            <a:ext cx="2344968" cy="2604278"/>
            <a:chOff x="3445490" y="1473510"/>
            <a:chExt cx="2344968" cy="26042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099D87-602D-4333-A5BE-34D7940FF2F9}"/>
                    </a:ext>
                  </a:extLst>
                </p14:cNvPr>
                <p14:cNvContentPartPr/>
                <p14:nvPr/>
              </p14:nvContentPartPr>
              <p14:xfrm>
                <a:off x="3725930" y="1750960"/>
                <a:ext cx="9072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099D87-602D-4333-A5BE-34D7940FF2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90290" y="1679320"/>
                  <a:ext cx="162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F69BB9-0352-450E-BADD-E9E8B938E9AA}"/>
                    </a:ext>
                  </a:extLst>
                </p14:cNvPr>
                <p14:cNvContentPartPr/>
                <p14:nvPr/>
              </p14:nvContentPartPr>
              <p14:xfrm>
                <a:off x="3445490" y="1942840"/>
                <a:ext cx="340200" cy="32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F69BB9-0352-450E-BADD-E9E8B938E9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09490" y="1870840"/>
                  <a:ext cx="411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DB9F20-4EDD-4205-AF14-205282F85B32}"/>
                    </a:ext>
                  </a:extLst>
                </p14:cNvPr>
                <p14:cNvContentPartPr/>
                <p14:nvPr/>
              </p14:nvContentPartPr>
              <p14:xfrm>
                <a:off x="5192570" y="1853560"/>
                <a:ext cx="351000" cy="32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DB9F20-4EDD-4205-AF14-205282F85B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56930" y="1781920"/>
                  <a:ext cx="4226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E68A2B-466B-4187-BB10-4523AB06D703}"/>
                    </a:ext>
                  </a:extLst>
                </p14:cNvPr>
                <p14:cNvContentPartPr/>
                <p14:nvPr/>
              </p14:nvContentPartPr>
              <p14:xfrm>
                <a:off x="4380410" y="1760560"/>
                <a:ext cx="594000" cy="601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E68A2B-466B-4187-BB10-4523AB06D7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44410" y="1688920"/>
                  <a:ext cx="66564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68975E-8D22-469C-A0F6-C4B3FF7A37A9}"/>
                    </a:ext>
                  </a:extLst>
                </p14:cNvPr>
                <p14:cNvContentPartPr/>
                <p14:nvPr/>
              </p14:nvContentPartPr>
              <p14:xfrm>
                <a:off x="4387610" y="2019040"/>
                <a:ext cx="266760" cy="27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68975E-8D22-469C-A0F6-C4B3FF7A37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1970" y="1947040"/>
                  <a:ext cx="3384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9609BE-4C34-4B73-AB98-6A1B589A8500}"/>
                    </a:ext>
                  </a:extLst>
                </p14:cNvPr>
                <p14:cNvContentPartPr/>
                <p14:nvPr/>
              </p14:nvContentPartPr>
              <p14:xfrm>
                <a:off x="4202570" y="2158360"/>
                <a:ext cx="632520" cy="31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9609BE-4C34-4B73-AB98-6A1B589A85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66570" y="2086360"/>
                  <a:ext cx="704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66FBF3-1A2F-4D06-B128-A6E25E0378BC}"/>
                    </a:ext>
                  </a:extLst>
                </p14:cNvPr>
                <p14:cNvContentPartPr/>
                <p14:nvPr/>
              </p14:nvContentPartPr>
              <p14:xfrm>
                <a:off x="4274930" y="2105800"/>
                <a:ext cx="805320" cy="50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66FBF3-1A2F-4D06-B128-A6E25E0378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39290" y="2034160"/>
                  <a:ext cx="87696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ED8904-A526-4B33-B7AF-0C16A16D0956}"/>
                    </a:ext>
                  </a:extLst>
                </p14:cNvPr>
                <p14:cNvContentPartPr/>
                <p14:nvPr/>
              </p14:nvContentPartPr>
              <p14:xfrm>
                <a:off x="4654390" y="2234950"/>
                <a:ext cx="426960" cy="32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ED8904-A526-4B33-B7AF-0C16A16D09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8390" y="2163310"/>
                  <a:ext cx="4986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01B444-141B-4F41-8CE7-E5E1F71CDB20}"/>
                    </a:ext>
                  </a:extLst>
                </p14:cNvPr>
                <p14:cNvContentPartPr/>
                <p14:nvPr/>
              </p14:nvContentPartPr>
              <p14:xfrm>
                <a:off x="4571590" y="2265190"/>
                <a:ext cx="524880" cy="30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301B444-141B-4F41-8CE7-E5E1F71CDB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35950" y="2193190"/>
                  <a:ext cx="596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321D64-5B32-4C8D-8C2F-6C71122CE5A0}"/>
                    </a:ext>
                  </a:extLst>
                </p14:cNvPr>
                <p14:cNvContentPartPr/>
                <p14:nvPr/>
              </p14:nvContentPartPr>
              <p14:xfrm>
                <a:off x="4599670" y="1760830"/>
                <a:ext cx="396000" cy="26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321D64-5B32-4C8D-8C2F-6C71122CE5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63670" y="1688830"/>
                  <a:ext cx="4676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767FF57-E4AE-409B-8727-A67D69596D60}"/>
                    </a:ext>
                  </a:extLst>
                </p14:cNvPr>
                <p14:cNvContentPartPr/>
                <p14:nvPr/>
              </p14:nvContentPartPr>
              <p14:xfrm>
                <a:off x="4952830" y="1828510"/>
                <a:ext cx="30960" cy="9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767FF57-E4AE-409B-8727-A67D69596D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6830" y="1756510"/>
                  <a:ext cx="102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422356-3C30-457A-8427-F49065D777BE}"/>
                    </a:ext>
                  </a:extLst>
                </p14:cNvPr>
                <p14:cNvContentPartPr/>
                <p14:nvPr/>
              </p14:nvContentPartPr>
              <p14:xfrm>
                <a:off x="4293670" y="1819870"/>
                <a:ext cx="300960" cy="24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422356-3C30-457A-8427-F49065D777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7670" y="1748230"/>
                  <a:ext cx="372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4800FE-B78B-4617-8FE7-3E88A5F8C464}"/>
                    </a:ext>
                  </a:extLst>
                </p14:cNvPr>
                <p14:cNvContentPartPr/>
                <p14:nvPr/>
              </p14:nvContentPartPr>
              <p14:xfrm>
                <a:off x="4156150" y="1850470"/>
                <a:ext cx="279360" cy="20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4800FE-B78B-4617-8FE7-3E88A5F8C4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0510" y="1778470"/>
                  <a:ext cx="351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DFD892-2E13-4C80-82FB-7A61F0F316DB}"/>
                    </a:ext>
                  </a:extLst>
                </p14:cNvPr>
                <p14:cNvContentPartPr/>
                <p14:nvPr/>
              </p14:nvContentPartPr>
              <p14:xfrm>
                <a:off x="4171630" y="1821310"/>
                <a:ext cx="198000" cy="73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DFD892-2E13-4C80-82FB-7A61F0F316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35990" y="1749310"/>
                  <a:ext cx="269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EA9482-A698-4825-B64C-8F9D20D77C25}"/>
                    </a:ext>
                  </a:extLst>
                </p14:cNvPr>
                <p14:cNvContentPartPr/>
                <p14:nvPr/>
              </p14:nvContentPartPr>
              <p14:xfrm>
                <a:off x="4327150" y="1777030"/>
                <a:ext cx="230040" cy="9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EA9482-A698-4825-B64C-8F9D20D77C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91510" y="1705030"/>
                  <a:ext cx="301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480DD0-70C5-431D-BF3B-923E33ED8C75}"/>
                    </a:ext>
                  </a:extLst>
                </p14:cNvPr>
                <p14:cNvContentPartPr/>
                <p14:nvPr/>
              </p14:nvContentPartPr>
              <p14:xfrm>
                <a:off x="4130590" y="1908070"/>
                <a:ext cx="176400" cy="219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480DD0-70C5-431D-BF3B-923E33ED8C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94950" y="1836070"/>
                  <a:ext cx="248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22F2BC-6524-46ED-AC04-CBC84C2BD3AD}"/>
                    </a:ext>
                  </a:extLst>
                </p14:cNvPr>
                <p14:cNvContentPartPr/>
                <p14:nvPr/>
              </p14:nvContentPartPr>
              <p14:xfrm>
                <a:off x="4263790" y="1854070"/>
                <a:ext cx="57240" cy="6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22F2BC-6524-46ED-AC04-CBC84C2BD3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28150" y="1782430"/>
                  <a:ext cx="128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4F53D3-F06B-4517-9EFE-8031CF5B40B3}"/>
                    </a:ext>
                  </a:extLst>
                </p14:cNvPr>
                <p14:cNvContentPartPr/>
                <p14:nvPr/>
              </p14:nvContentPartPr>
              <p14:xfrm>
                <a:off x="4538018" y="2737688"/>
                <a:ext cx="587520" cy="71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4F53D3-F06B-4517-9EFE-8031CF5B40B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02378" y="2666048"/>
                  <a:ext cx="6591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AAEACB-5AB8-469E-9A11-C3544580CD33}"/>
                    </a:ext>
                  </a:extLst>
                </p14:cNvPr>
                <p14:cNvContentPartPr/>
                <p14:nvPr/>
              </p14:nvContentPartPr>
              <p14:xfrm>
                <a:off x="5009978" y="2979968"/>
                <a:ext cx="144000" cy="12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AAEACB-5AB8-469E-9A11-C3544580CD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3978" y="2908328"/>
                  <a:ext cx="215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A38376-B487-4644-A5B4-587F6C1C9F32}"/>
                    </a:ext>
                  </a:extLst>
                </p14:cNvPr>
                <p14:cNvContentPartPr/>
                <p14:nvPr/>
              </p14:nvContentPartPr>
              <p14:xfrm>
                <a:off x="4784258" y="3185888"/>
                <a:ext cx="275040" cy="247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A38376-B487-4644-A5B4-587F6C1C9F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48258" y="3114248"/>
                  <a:ext cx="346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EE6C01-89C9-4B18-A66B-05A07268C244}"/>
                    </a:ext>
                  </a:extLst>
                </p14:cNvPr>
                <p14:cNvContentPartPr/>
                <p14:nvPr/>
              </p14:nvContentPartPr>
              <p14:xfrm>
                <a:off x="4991618" y="2962688"/>
                <a:ext cx="250560" cy="99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EE6C01-89C9-4B18-A66B-05A07268C2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73618" y="2927048"/>
                  <a:ext cx="286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66C901-1493-4214-AE39-8D32159EE15C}"/>
                    </a:ext>
                  </a:extLst>
                </p14:cNvPr>
                <p14:cNvContentPartPr/>
                <p14:nvPr/>
              </p14:nvContentPartPr>
              <p14:xfrm>
                <a:off x="4923938" y="2752808"/>
                <a:ext cx="185760" cy="20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66C901-1493-4214-AE39-8D32159EE1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06298" y="2717168"/>
                  <a:ext cx="221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C9F982-E6DA-4BD0-B354-57A81CEBCE99}"/>
                    </a:ext>
                  </a:extLst>
                </p14:cNvPr>
                <p14:cNvContentPartPr/>
                <p14:nvPr/>
              </p14:nvContentPartPr>
              <p14:xfrm>
                <a:off x="4833218" y="2693768"/>
                <a:ext cx="296640" cy="26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C9F982-E6DA-4BD0-B354-57A81CEBCE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15218" y="2658128"/>
                  <a:ext cx="332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3F9D38-C2C2-46D2-BFF7-FDF17FEC30AF}"/>
                    </a:ext>
                  </a:extLst>
                </p14:cNvPr>
                <p14:cNvContentPartPr/>
                <p14:nvPr/>
              </p14:nvContentPartPr>
              <p14:xfrm>
                <a:off x="5119778" y="3175628"/>
                <a:ext cx="390600" cy="24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3F9D38-C2C2-46D2-BFF7-FDF17FEC30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01778" y="3139988"/>
                  <a:ext cx="426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3CE274-1D5F-4D76-80E1-FEEEFD861A03}"/>
                    </a:ext>
                  </a:extLst>
                </p14:cNvPr>
                <p14:cNvContentPartPr/>
                <p14:nvPr/>
              </p14:nvContentPartPr>
              <p14:xfrm>
                <a:off x="5345858" y="3303788"/>
                <a:ext cx="153720" cy="9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3CE274-1D5F-4D76-80E1-FEEEFD861A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27858" y="3268148"/>
                  <a:ext cx="189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B5A235-B493-4F41-88FA-3162E2232B06}"/>
                    </a:ext>
                  </a:extLst>
                </p14:cNvPr>
                <p14:cNvContentPartPr/>
                <p14:nvPr/>
              </p14:nvContentPartPr>
              <p14:xfrm>
                <a:off x="4302578" y="3929468"/>
                <a:ext cx="365400" cy="110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B5A235-B493-4F41-88FA-3162E2232B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84578" y="3893828"/>
                  <a:ext cx="401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A0B1A2-A946-4795-BE79-213692AF1ECD}"/>
                    </a:ext>
                  </a:extLst>
                </p14:cNvPr>
                <p14:cNvContentPartPr/>
                <p14:nvPr/>
              </p14:nvContentPartPr>
              <p14:xfrm>
                <a:off x="4088378" y="3866468"/>
                <a:ext cx="514440" cy="121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A0B1A2-A946-4795-BE79-213692AF1E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70738" y="3830828"/>
                  <a:ext cx="550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36B45C-9E0F-414A-952B-952DB961B0C3}"/>
                    </a:ext>
                  </a:extLst>
                </p14:cNvPr>
                <p14:cNvContentPartPr/>
                <p14:nvPr/>
              </p14:nvContentPartPr>
              <p14:xfrm>
                <a:off x="4059938" y="3906068"/>
                <a:ext cx="202680" cy="9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36B45C-9E0F-414A-952B-952DB961B0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42298" y="3870068"/>
                  <a:ext cx="23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7502DD-8AF1-44CA-8407-7DC364C10CD0}"/>
                    </a:ext>
                  </a:extLst>
                </p14:cNvPr>
                <p14:cNvContentPartPr/>
                <p14:nvPr/>
              </p14:nvContentPartPr>
              <p14:xfrm>
                <a:off x="4104938" y="3958268"/>
                <a:ext cx="591480" cy="10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7502DD-8AF1-44CA-8407-7DC364C10CD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87298" y="3922268"/>
                  <a:ext cx="627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8728A5-3D2B-4921-89AA-F99F12A483F7}"/>
                    </a:ext>
                  </a:extLst>
                </p14:cNvPr>
                <p14:cNvContentPartPr/>
                <p14:nvPr/>
              </p14:nvContentPartPr>
              <p14:xfrm>
                <a:off x="4669778" y="3947828"/>
                <a:ext cx="21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8728A5-3D2B-4921-89AA-F99F12A483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52138" y="3912188"/>
                  <a:ext cx="37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42BC99-CC6A-4E32-BE3E-9A49BAB446AC}"/>
                    </a:ext>
                  </a:extLst>
                </p14:cNvPr>
                <p14:cNvContentPartPr/>
                <p14:nvPr/>
              </p14:nvContentPartPr>
              <p14:xfrm>
                <a:off x="5284298" y="3867908"/>
                <a:ext cx="442440" cy="146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42BC99-CC6A-4E32-BE3E-9A49BAB446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66658" y="3832268"/>
                  <a:ext cx="47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964D4F-6098-4559-9746-B3EDECF32302}"/>
                    </a:ext>
                  </a:extLst>
                </p14:cNvPr>
                <p14:cNvContentPartPr/>
                <p14:nvPr/>
              </p14:nvContentPartPr>
              <p14:xfrm>
                <a:off x="5511818" y="3867548"/>
                <a:ext cx="278640" cy="21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964D4F-6098-4559-9746-B3EDECF323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93818" y="3831548"/>
                  <a:ext cx="314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4E57B4-5893-47DE-84CF-137D7B4F8780}"/>
                    </a:ext>
                  </a:extLst>
                </p14:cNvPr>
                <p14:cNvContentPartPr/>
                <p14:nvPr/>
              </p14:nvContentPartPr>
              <p14:xfrm>
                <a:off x="5459978" y="3988148"/>
                <a:ext cx="93240" cy="2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4E57B4-5893-47DE-84CF-137D7B4F87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41978" y="3952508"/>
                  <a:ext cx="128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826EF5-A0C9-4C46-85FB-1457BFAF24D7}"/>
                    </a:ext>
                  </a:extLst>
                </p14:cNvPr>
                <p14:cNvContentPartPr/>
                <p14:nvPr/>
              </p14:nvContentPartPr>
              <p14:xfrm>
                <a:off x="5259818" y="3966548"/>
                <a:ext cx="93240" cy="45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826EF5-A0C9-4C46-85FB-1457BFAF24D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41818" y="3930908"/>
                  <a:ext cx="128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4EE92E-A639-4504-83BD-A35EF6B4C56A}"/>
                    </a:ext>
                  </a:extLst>
                </p14:cNvPr>
                <p14:cNvContentPartPr/>
                <p14:nvPr/>
              </p14:nvContentPartPr>
              <p14:xfrm>
                <a:off x="5247578" y="3985988"/>
                <a:ext cx="295560" cy="58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4EE92E-A639-4504-83BD-A35EF6B4C5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29938" y="3950348"/>
                  <a:ext cx="331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4DC227-4402-48CF-B8BD-921172884A1F}"/>
                    </a:ext>
                  </a:extLst>
                </p14:cNvPr>
                <p14:cNvContentPartPr/>
                <p14:nvPr/>
              </p14:nvContentPartPr>
              <p14:xfrm>
                <a:off x="4493810" y="1534350"/>
                <a:ext cx="390240" cy="9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4DC227-4402-48CF-B8BD-921172884A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75810" y="1498350"/>
                  <a:ext cx="42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1E5FFF-C920-4383-9323-364837A5CAEE}"/>
                    </a:ext>
                  </a:extLst>
                </p14:cNvPr>
                <p14:cNvContentPartPr/>
                <p14:nvPr/>
              </p14:nvContentPartPr>
              <p14:xfrm>
                <a:off x="4717730" y="1516710"/>
                <a:ext cx="475560" cy="58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1E5FFF-C920-4383-9323-364837A5CA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4090" y="1409070"/>
                  <a:ext cx="58320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82A75D0-DDD5-4B1A-8CBE-834226829E0B}"/>
                    </a:ext>
                  </a:extLst>
                </p14:cNvPr>
                <p14:cNvContentPartPr/>
                <p14:nvPr/>
              </p14:nvContentPartPr>
              <p14:xfrm>
                <a:off x="4587410" y="1606350"/>
                <a:ext cx="350640" cy="52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82A75D0-DDD5-4B1A-8CBE-834226829E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3770" y="1498350"/>
                  <a:ext cx="458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AB96FA-D558-4620-B1B8-3B4E1F206AC3}"/>
                    </a:ext>
                  </a:extLst>
                </p14:cNvPr>
                <p14:cNvContentPartPr/>
                <p14:nvPr/>
              </p14:nvContentPartPr>
              <p14:xfrm>
                <a:off x="5155850" y="2172630"/>
                <a:ext cx="32400" cy="156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AB96FA-D558-4620-B1B8-3B4E1F206A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02210" y="2064630"/>
                  <a:ext cx="140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53EDAE-5948-4FAE-ADDA-B74F05E974C1}"/>
                    </a:ext>
                  </a:extLst>
                </p14:cNvPr>
                <p14:cNvContentPartPr/>
                <p14:nvPr/>
              </p14:nvContentPartPr>
              <p14:xfrm>
                <a:off x="3828530" y="2381070"/>
                <a:ext cx="772920" cy="31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53EDAE-5948-4FAE-ADDA-B74F05E974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74890" y="2273070"/>
                  <a:ext cx="8805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6313D1A-572E-4DFC-B24C-ABB082C53B63}"/>
                    </a:ext>
                  </a:extLst>
                </p14:cNvPr>
                <p14:cNvContentPartPr/>
                <p14:nvPr/>
              </p14:nvContentPartPr>
              <p14:xfrm>
                <a:off x="4321010" y="1473510"/>
                <a:ext cx="367560" cy="222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6313D1A-572E-4DFC-B24C-ABB082C53B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03010" y="1437870"/>
                  <a:ext cx="403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33FE98-6A24-452C-B565-401A77157B30}"/>
                    </a:ext>
                  </a:extLst>
                </p14:cNvPr>
                <p14:cNvContentPartPr/>
                <p14:nvPr/>
              </p14:nvContentPartPr>
              <p14:xfrm>
                <a:off x="3701090" y="2250390"/>
                <a:ext cx="322560" cy="303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33FE98-6A24-452C-B565-401A77157B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83450" y="2214750"/>
                  <a:ext cx="358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270BAA-902E-4D2C-A1EB-49A94FFF9126}"/>
                    </a:ext>
                  </a:extLst>
                </p14:cNvPr>
                <p14:cNvContentPartPr/>
                <p14:nvPr/>
              </p14:nvContentPartPr>
              <p14:xfrm>
                <a:off x="3759050" y="2387190"/>
                <a:ext cx="99000" cy="46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270BAA-902E-4D2C-A1EB-49A94FFF91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41050" y="2351550"/>
                  <a:ext cx="134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47239B0-52C5-46BA-8407-DEC51C4D97DE}"/>
                    </a:ext>
                  </a:extLst>
                </p14:cNvPr>
                <p14:cNvContentPartPr/>
                <p14:nvPr/>
              </p14:nvContentPartPr>
              <p14:xfrm>
                <a:off x="4913210" y="2613270"/>
                <a:ext cx="380880" cy="294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47239B0-52C5-46BA-8407-DEC51C4D97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95210" y="2577270"/>
                  <a:ext cx="416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3B097F-055B-4B8C-9446-E0683EE926DD}"/>
                    </a:ext>
                  </a:extLst>
                </p14:cNvPr>
                <p14:cNvContentPartPr/>
                <p14:nvPr/>
              </p14:nvContentPartPr>
              <p14:xfrm>
                <a:off x="5104010" y="2799390"/>
                <a:ext cx="363600" cy="455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3B097F-055B-4B8C-9446-E0683EE926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86370" y="2763390"/>
                  <a:ext cx="3992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F6BB7D3-D33D-4648-B542-2544B013E9F6}"/>
                    </a:ext>
                  </a:extLst>
                </p14:cNvPr>
                <p14:cNvContentPartPr/>
                <p14:nvPr/>
              </p14:nvContentPartPr>
              <p14:xfrm>
                <a:off x="4461770" y="3434310"/>
                <a:ext cx="210600" cy="40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F6BB7D3-D33D-4648-B542-2544B013E9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43770" y="3398310"/>
                  <a:ext cx="2462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CA028ED-14BD-4F68-916A-056EF59440AF}"/>
                    </a:ext>
                  </a:extLst>
                </p14:cNvPr>
                <p14:cNvContentPartPr/>
                <p14:nvPr/>
              </p14:nvContentPartPr>
              <p14:xfrm>
                <a:off x="5028770" y="3405150"/>
                <a:ext cx="385200" cy="48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CA028ED-14BD-4F68-916A-056EF59440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10770" y="3369150"/>
                  <a:ext cx="420840" cy="55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73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A73E5477-DF3B-43A4-B184-F126D7BFA68F}"/>
              </a:ext>
            </a:extLst>
          </p:cNvPr>
          <p:cNvSpPr/>
          <p:nvPr/>
        </p:nvSpPr>
        <p:spPr>
          <a:xfrm>
            <a:off x="878431" y="5119"/>
            <a:ext cx="7063152" cy="782470"/>
          </a:xfrm>
          <a:prstGeom prst="cloud">
            <a:avLst/>
          </a:prstGeom>
          <a:solidFill>
            <a:srgbClr val="69D7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528538" y="123511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Trace and colour. Then point and say.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B7F03-8075-41DA-9ED6-0C0F991C33A4}"/>
              </a:ext>
            </a:extLst>
          </p:cNvPr>
          <p:cNvGrpSpPr/>
          <p:nvPr/>
        </p:nvGrpSpPr>
        <p:grpSpPr>
          <a:xfrm>
            <a:off x="2859679" y="1302564"/>
            <a:ext cx="3424639" cy="2652621"/>
            <a:chOff x="1076757" y="335851"/>
            <a:chExt cx="3424639" cy="2652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7C8E41-9FDD-4817-952C-A6A487B3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266" t="56689" r="3824" b="1408"/>
            <a:stretch/>
          </p:blipFill>
          <p:spPr>
            <a:xfrm>
              <a:off x="1545108" y="335851"/>
              <a:ext cx="2956288" cy="265262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93F0FD-B4D8-4BFD-A87E-98C6C3E861A1}"/>
                </a:ext>
              </a:extLst>
            </p:cNvPr>
            <p:cNvSpPr/>
            <p:nvPr/>
          </p:nvSpPr>
          <p:spPr>
            <a:xfrm>
              <a:off x="1076757" y="2250945"/>
              <a:ext cx="468351" cy="46835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</p:grpSp>
      <p:sp>
        <p:nvSpPr>
          <p:cNvPr id="252" name="Google Shape;1768;p43">
            <a:extLst>
              <a:ext uri="{FF2B5EF4-FFF2-40B4-BE49-F238E27FC236}">
                <a16:creationId xmlns:a16="http://schemas.microsoft.com/office/drawing/2014/main" id="{D3E85855-661E-4D81-8970-D46558662029}"/>
              </a:ext>
            </a:extLst>
          </p:cNvPr>
          <p:cNvSpPr txBox="1">
            <a:spLocks/>
          </p:cNvSpPr>
          <p:nvPr/>
        </p:nvSpPr>
        <p:spPr>
          <a:xfrm>
            <a:off x="3612457" y="4070999"/>
            <a:ext cx="192634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mouse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14:cNvPr>
              <p14:cNvContentPartPr/>
              <p14:nvPr/>
            </p14:nvContentPartPr>
            <p14:xfrm>
              <a:off x="9422920" y="3860060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F879C5A-1D73-4675-A410-2792AEA114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6920" y="3788060"/>
                <a:ext cx="720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7C311B5-7581-472E-92F9-007E520E5D77}"/>
              </a:ext>
            </a:extLst>
          </p:cNvPr>
          <p:cNvGrpSpPr/>
          <p:nvPr/>
        </p:nvGrpSpPr>
        <p:grpSpPr>
          <a:xfrm>
            <a:off x="3668840" y="1593030"/>
            <a:ext cx="2493360" cy="2337480"/>
            <a:chOff x="3668840" y="1593030"/>
            <a:chExt cx="2493360" cy="23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851B63A-2904-4100-9B32-5F13B41BDB3A}"/>
                    </a:ext>
                  </a:extLst>
                </p14:cNvPr>
                <p14:cNvContentPartPr/>
                <p14:nvPr/>
              </p14:nvContentPartPr>
              <p14:xfrm>
                <a:off x="4640120" y="1768710"/>
                <a:ext cx="507240" cy="34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851B63A-2904-4100-9B32-5F13B41BDB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22120" y="1733070"/>
                  <a:ext cx="542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DF8F1C-F918-4CC7-BDE5-58DF2BB7284D}"/>
                    </a:ext>
                  </a:extLst>
                </p14:cNvPr>
                <p14:cNvContentPartPr/>
                <p14:nvPr/>
              </p14:nvContentPartPr>
              <p14:xfrm>
                <a:off x="3988520" y="1866270"/>
                <a:ext cx="1327320" cy="72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DF8F1C-F918-4CC7-BDE5-58DF2BB728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4520" y="1758270"/>
                  <a:ext cx="1434960" cy="9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3C1A0-C7C6-40E5-A66A-BEC81415D9A2}"/>
                    </a:ext>
                  </a:extLst>
                </p14:cNvPr>
                <p14:cNvContentPartPr/>
                <p14:nvPr/>
              </p14:nvContentPartPr>
              <p14:xfrm>
                <a:off x="3668840" y="2125830"/>
                <a:ext cx="1005480" cy="59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3C1A0-C7C6-40E5-A66A-BEC81415D9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14840" y="2017830"/>
                  <a:ext cx="111312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06F94C-11FC-4BDA-B38C-6EFA8F3DE55C}"/>
                    </a:ext>
                  </a:extLst>
                </p14:cNvPr>
                <p14:cNvContentPartPr/>
                <p14:nvPr/>
              </p14:nvContentPartPr>
              <p14:xfrm>
                <a:off x="4527080" y="2354070"/>
                <a:ext cx="177840" cy="11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06F94C-11FC-4BDA-B38C-6EFA8F3DE5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73440" y="2246070"/>
                  <a:ext cx="285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F08B8B-9A73-4039-B8CD-2129D1726CDE}"/>
                    </a:ext>
                  </a:extLst>
                </p14:cNvPr>
                <p14:cNvContentPartPr/>
                <p14:nvPr/>
              </p14:nvContentPartPr>
              <p14:xfrm>
                <a:off x="4673240" y="2427870"/>
                <a:ext cx="79560" cy="14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F08B8B-9A73-4039-B8CD-2129D1726C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19600" y="2320230"/>
                  <a:ext cx="187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D3DFB2-BF2F-4D84-9A54-9221D6FFBAF0}"/>
                    </a:ext>
                  </a:extLst>
                </p14:cNvPr>
                <p14:cNvContentPartPr/>
                <p14:nvPr/>
              </p14:nvContentPartPr>
              <p14:xfrm>
                <a:off x="4573160" y="1681590"/>
                <a:ext cx="799920" cy="59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D3DFB2-BF2F-4D84-9A54-9221D6FFBA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19520" y="1573950"/>
                  <a:ext cx="9075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A1F0B6-7371-4822-ACA8-EDE776764D5B}"/>
                    </a:ext>
                  </a:extLst>
                </p14:cNvPr>
                <p14:cNvContentPartPr/>
                <p14:nvPr/>
              </p14:nvContentPartPr>
              <p14:xfrm>
                <a:off x="4596560" y="1942590"/>
                <a:ext cx="6120" cy="146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A1F0B6-7371-4822-ACA8-EDE776764D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42560" y="1834950"/>
                  <a:ext cx="1137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524E5B-279C-41ED-A95B-2703BAA5951B}"/>
                    </a:ext>
                  </a:extLst>
                </p14:cNvPr>
                <p14:cNvContentPartPr/>
                <p14:nvPr/>
              </p14:nvContentPartPr>
              <p14:xfrm>
                <a:off x="4094360" y="1593030"/>
                <a:ext cx="235440" cy="350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524E5B-279C-41ED-A95B-2703BAA59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40720" y="1485030"/>
                  <a:ext cx="34308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E6A16C-13EB-4752-A107-F4324764E4C0}"/>
                    </a:ext>
                  </a:extLst>
                </p14:cNvPr>
                <p14:cNvContentPartPr/>
                <p14:nvPr/>
              </p14:nvContentPartPr>
              <p14:xfrm>
                <a:off x="4064840" y="1651350"/>
                <a:ext cx="234360" cy="14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E6A16C-13EB-4752-A107-F4324764E4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10840" y="1543350"/>
                  <a:ext cx="342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8C7424-FF36-40BF-AE57-29EB1C99A388}"/>
                    </a:ext>
                  </a:extLst>
                </p14:cNvPr>
                <p14:cNvContentPartPr/>
                <p14:nvPr/>
              </p14:nvContentPartPr>
              <p14:xfrm>
                <a:off x="4146200" y="1713990"/>
                <a:ext cx="136800" cy="230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8C7424-FF36-40BF-AE57-29EB1C99A3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92560" y="1606350"/>
                  <a:ext cx="2444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9AA247-02C3-4367-97D3-8DEB854D5105}"/>
                    </a:ext>
                  </a:extLst>
                </p14:cNvPr>
                <p14:cNvContentPartPr/>
                <p14:nvPr/>
              </p14:nvContentPartPr>
              <p14:xfrm>
                <a:off x="4104800" y="3048150"/>
                <a:ext cx="727920" cy="65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9AA247-02C3-4367-97D3-8DEB854D51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50800" y="2940510"/>
                  <a:ext cx="83556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90EE60-7EF6-4621-BD6A-43F93CBFFCEF}"/>
                    </a:ext>
                  </a:extLst>
                </p14:cNvPr>
                <p14:cNvContentPartPr/>
                <p14:nvPr/>
              </p14:nvContentPartPr>
              <p14:xfrm>
                <a:off x="4100840" y="2822790"/>
                <a:ext cx="993600" cy="86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90EE60-7EF6-4621-BD6A-43F93CBFFC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7200" y="2714790"/>
                  <a:ext cx="1101240" cy="10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A6D0A0-9888-4640-B838-F41D592C7467}"/>
                    </a:ext>
                  </a:extLst>
                </p14:cNvPr>
                <p14:cNvContentPartPr/>
                <p14:nvPr/>
              </p14:nvContentPartPr>
              <p14:xfrm>
                <a:off x="4219640" y="3275310"/>
                <a:ext cx="282240" cy="12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A6D0A0-9888-4640-B838-F41D592C74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66000" y="3167670"/>
                  <a:ext cx="389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0CD288-0B9E-43FD-91B7-178B0518EC02}"/>
                    </a:ext>
                  </a:extLst>
                </p14:cNvPr>
                <p14:cNvContentPartPr/>
                <p14:nvPr/>
              </p14:nvContentPartPr>
              <p14:xfrm>
                <a:off x="4527080" y="3390510"/>
                <a:ext cx="9360" cy="4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0CD288-0B9E-43FD-91B7-178B0518EC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73440" y="3282510"/>
                  <a:ext cx="117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C4AE4D-4A0C-4B07-ADEC-8E44C2515323}"/>
                    </a:ext>
                  </a:extLst>
                </p14:cNvPr>
                <p14:cNvContentPartPr/>
                <p14:nvPr/>
              </p14:nvContentPartPr>
              <p14:xfrm>
                <a:off x="4461200" y="3045270"/>
                <a:ext cx="2880" cy="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C4AE4D-4A0C-4B07-ADEC-8E44C25153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07560" y="2937270"/>
                  <a:ext cx="110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CF5F98-2A0D-496C-AC59-ABCC3B02467D}"/>
                    </a:ext>
                  </a:extLst>
                </p14:cNvPr>
                <p14:cNvContentPartPr/>
                <p14:nvPr/>
              </p14:nvContentPartPr>
              <p14:xfrm>
                <a:off x="4088240" y="2965350"/>
                <a:ext cx="261720" cy="269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CF5F98-2A0D-496C-AC59-ABCC3B02467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34240" y="2857350"/>
                  <a:ext cx="3693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60A7D3A-B42E-4AC1-AC55-0DABD2A7170B}"/>
                    </a:ext>
                  </a:extLst>
                </p14:cNvPr>
                <p14:cNvContentPartPr/>
                <p14:nvPr/>
              </p14:nvContentPartPr>
              <p14:xfrm>
                <a:off x="4370480" y="3763470"/>
                <a:ext cx="472320" cy="16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60A7D3A-B42E-4AC1-AC55-0DABD2A717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52840" y="3727830"/>
                  <a:ext cx="50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98867D-7D66-48DC-9CB3-6C116A013F47}"/>
                    </a:ext>
                  </a:extLst>
                </p14:cNvPr>
                <p14:cNvContentPartPr/>
                <p14:nvPr/>
              </p14:nvContentPartPr>
              <p14:xfrm>
                <a:off x="3962240" y="3673830"/>
                <a:ext cx="363960" cy="13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98867D-7D66-48DC-9CB3-6C116A013F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44240" y="3638190"/>
                  <a:ext cx="39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13FB48-357F-47CE-A371-4FCBA1EB3E10}"/>
                    </a:ext>
                  </a:extLst>
                </p14:cNvPr>
                <p14:cNvContentPartPr/>
                <p14:nvPr/>
              </p14:nvContentPartPr>
              <p14:xfrm>
                <a:off x="5492600" y="2240310"/>
                <a:ext cx="364680" cy="10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13FB48-357F-47CE-A371-4FCBA1EB3E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74600" y="2204670"/>
                  <a:ext cx="400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96F967-8AB8-472B-B484-A46FAAA011EC}"/>
                    </a:ext>
                  </a:extLst>
                </p14:cNvPr>
                <p14:cNvContentPartPr/>
                <p14:nvPr/>
              </p14:nvContentPartPr>
              <p14:xfrm>
                <a:off x="5765480" y="2202150"/>
                <a:ext cx="396720" cy="79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96F967-8AB8-472B-B484-A46FAAA011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47480" y="2166150"/>
                  <a:ext cx="432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3CFAD2B-939C-4EF6-B66F-C0BF9614CD44}"/>
                    </a:ext>
                  </a:extLst>
                </p14:cNvPr>
                <p14:cNvContentPartPr/>
                <p14:nvPr/>
              </p14:nvContentPartPr>
              <p14:xfrm>
                <a:off x="5080400" y="2307630"/>
                <a:ext cx="449280" cy="100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3CFAD2B-939C-4EF6-B66F-C0BF9614CD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62400" y="2271630"/>
                  <a:ext cx="484920" cy="10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85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B1E34D5-ECF9-4BEE-B599-11233530C046}"/>
              </a:ext>
            </a:extLst>
          </p:cNvPr>
          <p:cNvGrpSpPr/>
          <p:nvPr/>
        </p:nvGrpSpPr>
        <p:grpSpPr>
          <a:xfrm>
            <a:off x="1597754" y="56130"/>
            <a:ext cx="7825526" cy="4798334"/>
            <a:chOff x="1597754" y="56130"/>
            <a:chExt cx="7825526" cy="479833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E680BA9-A6B2-46D3-935C-0733E3147E88}"/>
                </a:ext>
              </a:extLst>
            </p:cNvPr>
            <p:cNvGrpSpPr/>
            <p:nvPr/>
          </p:nvGrpSpPr>
          <p:grpSpPr>
            <a:xfrm>
              <a:off x="1597754" y="56130"/>
              <a:ext cx="5613113" cy="4463868"/>
              <a:chOff x="1358950" y="481067"/>
              <a:chExt cx="5526443" cy="446386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E4DF559-DD9F-4282-845F-11D5EB390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777" r="225" b="46926"/>
              <a:stretch/>
            </p:blipFill>
            <p:spPr>
              <a:xfrm>
                <a:off x="1904487" y="481067"/>
                <a:ext cx="4765568" cy="2137790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DAA3F37-3A27-4668-B2B8-CF187B92A46F}"/>
                  </a:ext>
                </a:extLst>
              </p:cNvPr>
              <p:cNvSpPr/>
              <p:nvPr/>
            </p:nvSpPr>
            <p:spPr>
              <a:xfrm>
                <a:off x="1358951" y="2361914"/>
                <a:ext cx="468351" cy="468351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E58832-D617-4A6E-8E82-07B4E90E145F}"/>
                  </a:ext>
                </a:extLst>
              </p:cNvPr>
              <p:cNvSpPr/>
              <p:nvPr/>
            </p:nvSpPr>
            <p:spPr>
              <a:xfrm>
                <a:off x="4520440" y="2361914"/>
                <a:ext cx="468351" cy="468351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7DB3265-7E85-4455-8F9F-43E6933F14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002" t="53881" b="1869"/>
              <a:stretch/>
            </p:blipFill>
            <p:spPr>
              <a:xfrm>
                <a:off x="2121243" y="3163110"/>
                <a:ext cx="4764150" cy="1781825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A6DA47B-94DB-4D14-85EA-90B015A4C2D8}"/>
                  </a:ext>
                </a:extLst>
              </p:cNvPr>
              <p:cNvSpPr/>
              <p:nvPr/>
            </p:nvSpPr>
            <p:spPr>
              <a:xfrm>
                <a:off x="1358950" y="4268773"/>
                <a:ext cx="468351" cy="468351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861E0D3-0E2F-44FA-A441-2B4A36A64162}"/>
                  </a:ext>
                </a:extLst>
              </p:cNvPr>
              <p:cNvSpPr/>
              <p:nvPr/>
            </p:nvSpPr>
            <p:spPr>
              <a:xfrm>
                <a:off x="4520440" y="4268773"/>
                <a:ext cx="468351" cy="468351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  <p:sp>
          <p:nvSpPr>
            <p:cNvPr id="252" name="Google Shape;1768;p43">
              <a:extLst>
                <a:ext uri="{FF2B5EF4-FFF2-40B4-BE49-F238E27FC236}">
                  <a16:creationId xmlns:a16="http://schemas.microsoft.com/office/drawing/2014/main" id="{D3E85855-661E-4D81-8970-D46558662029}"/>
                </a:ext>
              </a:extLst>
            </p:cNvPr>
            <p:cNvSpPr txBox="1">
              <a:spLocks/>
            </p:cNvSpPr>
            <p:nvPr/>
          </p:nvSpPr>
          <p:spPr>
            <a:xfrm>
              <a:off x="2477965" y="2106105"/>
              <a:ext cx="192634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clocks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879C5A-1D73-4675-A410-2792AEA11486}"/>
                    </a:ext>
                  </a:extLst>
                </p14:cNvPr>
                <p14:cNvContentPartPr/>
                <p14:nvPr/>
              </p14:nvContentPartPr>
              <p14:xfrm>
                <a:off x="9422920" y="3860060"/>
                <a:ext cx="36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879C5A-1D73-4675-A410-2792AEA114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86920" y="3788060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1" name="Google Shape;1768;p43">
              <a:extLst>
                <a:ext uri="{FF2B5EF4-FFF2-40B4-BE49-F238E27FC236}">
                  <a16:creationId xmlns:a16="http://schemas.microsoft.com/office/drawing/2014/main" id="{B3967AB8-33D8-42C9-A55F-ABEB6805FFF4}"/>
                </a:ext>
              </a:extLst>
            </p:cNvPr>
            <p:cNvSpPr txBox="1">
              <a:spLocks/>
            </p:cNvSpPr>
            <p:nvPr/>
          </p:nvSpPr>
          <p:spPr>
            <a:xfrm>
              <a:off x="5065806" y="2106104"/>
              <a:ext cx="192634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mops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2" name="Google Shape;1768;p43">
              <a:extLst>
                <a:ext uri="{FF2B5EF4-FFF2-40B4-BE49-F238E27FC236}">
                  <a16:creationId xmlns:a16="http://schemas.microsoft.com/office/drawing/2014/main" id="{511570B2-3FE8-4A12-8929-A8203F090425}"/>
                </a:ext>
              </a:extLst>
            </p:cNvPr>
            <p:cNvSpPr txBox="1">
              <a:spLocks/>
            </p:cNvSpPr>
            <p:nvPr/>
          </p:nvSpPr>
          <p:spPr>
            <a:xfrm>
              <a:off x="2508786" y="4455303"/>
              <a:ext cx="192634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monkey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3" name="Google Shape;1768;p43">
              <a:extLst>
                <a:ext uri="{FF2B5EF4-FFF2-40B4-BE49-F238E27FC236}">
                  <a16:creationId xmlns:a16="http://schemas.microsoft.com/office/drawing/2014/main" id="{EC8E4A0B-6773-43C5-B27B-5A07752CF6B6}"/>
                </a:ext>
              </a:extLst>
            </p:cNvPr>
            <p:cNvSpPr txBox="1">
              <a:spLocks/>
            </p:cNvSpPr>
            <p:nvPr/>
          </p:nvSpPr>
          <p:spPr>
            <a:xfrm>
              <a:off x="5096627" y="4455302"/>
              <a:ext cx="1926346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mouse</a:t>
              </a:r>
              <a:endParaRPr lang="en-US" sz="28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4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6899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EC692F8-AD57-4F91-A73D-1E26E6DC9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120630" y="1194590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076020" y="2866218"/>
            <a:ext cx="471507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 Let’s play.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20630" y="1842662"/>
            <a:ext cx="5441244" cy="90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Trace and </a:t>
            </a:r>
            <a:r>
              <a:rPr lang="en-US" sz="2400" b="1" noProof="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b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Then point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20630" y="3757094"/>
            <a:ext cx="397823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Wrap-up 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355790" y="110517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355790" y="194565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355790" y="28057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355790" y="367707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B0B3-7FC9-4CD2-1E2B-BF15B54E88E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366713" cy="33813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8BF06585-B05A-F4AE-1A71-AFC8820B8B42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975556" y="754984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child with his hands over his face&#10;&#10;Description automatically generated">
            <a:extLst>
              <a:ext uri="{FF2B5EF4-FFF2-40B4-BE49-F238E27FC236}">
                <a16:creationId xmlns:a16="http://schemas.microsoft.com/office/drawing/2014/main" id="{0824E04B-62C9-49FE-BDEC-C2DF8B9F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88" y="1414192"/>
            <a:ext cx="7542822" cy="30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8BF06585-B05A-F4AE-1A71-AFC8820B8B42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797300" y="754984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F3A71-C4F3-91B4-BE16-657A5A81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4187017" y="2086407"/>
            <a:ext cx="1067811" cy="17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826631" y="754984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7086F-9FBA-EF66-4DB4-8A232961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61" b="3661"/>
          <a:stretch/>
        </p:blipFill>
        <p:spPr>
          <a:xfrm>
            <a:off x="4169467" y="2086407"/>
            <a:ext cx="1067811" cy="1775375"/>
          </a:xfrm>
          <a:prstGeom prst="rect">
            <a:avLst/>
          </a:prstGeom>
        </p:spPr>
      </p:pic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C5D40E25-143B-4E47-AE58-C81FF1C60B66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774868" y="789708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2E277-210A-6A70-EEC0-B72005346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99" b="-983"/>
          <a:stretch/>
        </p:blipFill>
        <p:spPr>
          <a:xfrm>
            <a:off x="3916556" y="1955801"/>
            <a:ext cx="1207360" cy="2146300"/>
          </a:xfrm>
          <a:prstGeom prst="rect">
            <a:avLst/>
          </a:prstGeom>
        </p:spPr>
      </p:pic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98BF57BD-1261-4DA1-8E37-C8B36BA1506D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855964" y="754984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25F35-8C49-14F8-3A02-036FC1331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2" b="1033"/>
          <a:stretch/>
        </p:blipFill>
        <p:spPr>
          <a:xfrm>
            <a:off x="3878074" y="1905000"/>
            <a:ext cx="1284324" cy="2082800"/>
          </a:xfrm>
          <a:prstGeom prst="rect">
            <a:avLst/>
          </a:prstGeom>
        </p:spPr>
      </p:pic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237629F0-623B-452A-9599-6CFF2EEE7C8D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BD64035A-EF33-C3E4-D92B-9561B4C93EF6}"/>
              </a:ext>
            </a:extLst>
          </p:cNvPr>
          <p:cNvSpPr txBox="1">
            <a:spLocks/>
          </p:cNvSpPr>
          <p:nvPr/>
        </p:nvSpPr>
        <p:spPr>
          <a:xfrm>
            <a:off x="1855964" y="789709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F3A71-C4F3-91B4-BE16-657A5A811F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00" r="3500"/>
          <a:stretch/>
        </p:blipFill>
        <p:spPr>
          <a:xfrm>
            <a:off x="1181566" y="1972777"/>
            <a:ext cx="1098900" cy="1827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F7086F-9FBA-EF66-4DB4-8A232961BE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61" b="3661"/>
          <a:stretch/>
        </p:blipFill>
        <p:spPr>
          <a:xfrm>
            <a:off x="2852321" y="1972777"/>
            <a:ext cx="1059179" cy="1761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2E277-210A-6A70-EEC0-B720053461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33" b="3058"/>
          <a:stretch/>
        </p:blipFill>
        <p:spPr>
          <a:xfrm>
            <a:off x="4673599" y="1946486"/>
            <a:ext cx="1098900" cy="182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B25F35-8C49-14F8-3A02-036FC13319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87" b="2817"/>
          <a:stretch/>
        </p:blipFill>
        <p:spPr>
          <a:xfrm>
            <a:off x="6631333" y="1908385"/>
            <a:ext cx="1226465" cy="1903265"/>
          </a:xfrm>
          <a:prstGeom prst="rect">
            <a:avLst/>
          </a:prstGeom>
        </p:spPr>
      </p:pic>
      <p:sp>
        <p:nvSpPr>
          <p:cNvPr id="14" name="Google Shape;1768;p43">
            <a:extLst>
              <a:ext uri="{FF2B5EF4-FFF2-40B4-BE49-F238E27FC236}">
                <a16:creationId xmlns:a16="http://schemas.microsoft.com/office/drawing/2014/main" id="{1759CE6C-383E-4E51-BE8E-D11300A26B7E}"/>
              </a:ext>
            </a:extLst>
          </p:cNvPr>
          <p:cNvSpPr txBox="1">
            <a:spLocks/>
          </p:cNvSpPr>
          <p:nvPr/>
        </p:nvSpPr>
        <p:spPr>
          <a:xfrm>
            <a:off x="1855964" y="0"/>
            <a:ext cx="543207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Let’s play.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F93C52-28B5-40BC-AE33-422DC74771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768;p43">
            <a:extLst>
              <a:ext uri="{FF2B5EF4-FFF2-40B4-BE49-F238E27FC236}">
                <a16:creationId xmlns:a16="http://schemas.microsoft.com/office/drawing/2014/main" id="{DC243E4C-8C16-791C-2E0C-10D4ED5E9F79}"/>
              </a:ext>
            </a:extLst>
          </p:cNvPr>
          <p:cNvSpPr txBox="1">
            <a:spLocks/>
          </p:cNvSpPr>
          <p:nvPr/>
        </p:nvSpPr>
        <p:spPr>
          <a:xfrm>
            <a:off x="3558793" y="0"/>
            <a:ext cx="2026413" cy="56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Wrap-up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0142F0-B3F7-4D64-B64D-153694870D38}"/>
              </a:ext>
            </a:extLst>
          </p:cNvPr>
          <p:cNvSpPr/>
          <p:nvPr/>
        </p:nvSpPr>
        <p:spPr>
          <a:xfrm>
            <a:off x="2265251" y="1661530"/>
            <a:ext cx="1828800" cy="1188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/m/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AFE085-40ED-4D5E-BCC8-B63B22990182}"/>
              </a:ext>
            </a:extLst>
          </p:cNvPr>
          <p:cNvSpPr/>
          <p:nvPr/>
        </p:nvSpPr>
        <p:spPr>
          <a:xfrm>
            <a:off x="5086509" y="1661530"/>
            <a:ext cx="1828800" cy="1188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/ɒ/</a:t>
            </a:r>
          </a:p>
        </p:txBody>
      </p:sp>
    </p:spTree>
    <p:extLst>
      <p:ext uri="{BB962C8B-B14F-4D97-AF65-F5344CB8AC3E}">
        <p14:creationId xmlns:p14="http://schemas.microsoft.com/office/powerpoint/2010/main" val="181991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s the Ball">
            <a:extLst>
              <a:ext uri="{FF2B5EF4-FFF2-40B4-BE49-F238E27FC236}">
                <a16:creationId xmlns:a16="http://schemas.microsoft.com/office/drawing/2014/main" id="{87F09C38-B4DD-46D2-8B2B-86B90E89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60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Ball Images - Free Download on Freepik">
            <a:extLst>
              <a:ext uri="{FF2B5EF4-FFF2-40B4-BE49-F238E27FC236}">
                <a16:creationId xmlns:a16="http://schemas.microsoft.com/office/drawing/2014/main" id="{B3995B58-2CCE-4C7C-9128-A6F5BD13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25" y="1219895"/>
            <a:ext cx="5033149" cy="39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C61D4D-CF24-4E5E-9B1B-99F683286E78}"/>
              </a:ext>
            </a:extLst>
          </p:cNvPr>
          <p:cNvSpPr/>
          <p:nvPr/>
        </p:nvSpPr>
        <p:spPr>
          <a:xfrm>
            <a:off x="802888" y="646771"/>
            <a:ext cx="2118732" cy="573124"/>
          </a:xfrm>
          <a:prstGeom prst="wedgeRoundRectCallout">
            <a:avLst>
              <a:gd name="adj1" fmla="val 46226"/>
              <a:gd name="adj2" fmla="val 116979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That’s a __.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DE8BFD-5DBE-4134-BE6D-8F92E0A5281D}"/>
              </a:ext>
            </a:extLst>
          </p:cNvPr>
          <p:cNvSpPr/>
          <p:nvPr/>
        </p:nvSpPr>
        <p:spPr>
          <a:xfrm>
            <a:off x="5742878" y="646771"/>
            <a:ext cx="2118732" cy="573124"/>
          </a:xfrm>
          <a:prstGeom prst="wedgeRoundRectCallout">
            <a:avLst>
              <a:gd name="adj1" fmla="val -53774"/>
              <a:gd name="adj2" fmla="val 1053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mic Sans MS" panose="030F0702030302020204" pitchFamily="66" charset="0"/>
              </a:rPr>
              <a:t>That’s a __.</a:t>
            </a:r>
          </a:p>
        </p:txBody>
      </p:sp>
      <p:pic>
        <p:nvPicPr>
          <p:cNvPr id="4" name="Nhạc đệm">
            <a:hlinkClick r:id="" action="ppaction://media"/>
            <a:extLst>
              <a:ext uri="{FF2B5EF4-FFF2-40B4-BE49-F238E27FC236}">
                <a16:creationId xmlns:a16="http://schemas.microsoft.com/office/drawing/2014/main" id="{6DE63F13-0F16-4094-B2F3-02E75B1EC3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8907" y="0"/>
            <a:ext cx="609600" cy="609600"/>
          </a:xfrm>
          <a:prstGeom prst="rect">
            <a:avLst/>
          </a:prstGeom>
        </p:spPr>
      </p:pic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430C2AD5-DA08-4897-A484-55122864CC63}"/>
              </a:ext>
            </a:extLst>
          </p:cNvPr>
          <p:cNvSpPr txBox="1">
            <a:spLocks/>
          </p:cNvSpPr>
          <p:nvPr/>
        </p:nvSpPr>
        <p:spPr>
          <a:xfrm>
            <a:off x="3111191" y="0"/>
            <a:ext cx="3254602" cy="5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EC0089"/>
                </a:solidFill>
                <a:latin typeface="Comic Sans MS" panose="030F0702030302020204" pitchFamily="66" charset="0"/>
              </a:rPr>
              <a:t>Pass the ball!</a:t>
            </a:r>
          </a:p>
        </p:txBody>
      </p:sp>
    </p:spTree>
    <p:extLst>
      <p:ext uri="{BB962C8B-B14F-4D97-AF65-F5344CB8AC3E}">
        <p14:creationId xmlns:p14="http://schemas.microsoft.com/office/powerpoint/2010/main" val="37441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22DA7061-D944-4A71-8512-69C4C0B823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085583" y="1530403"/>
            <a:ext cx="4972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THANK YOU</a:t>
            </a: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549694" y="225500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91" y="821100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842385" y="724948"/>
            <a:ext cx="7994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Comic Sans MS" panose="030F0702030302020204" pitchFamily="66" charset="0"/>
              </a:rPr>
              <a:t>HIDDEN PICTURES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latin typeface="Comic Sans MS" panose="030F0702030302020204" pitchFamily="66" charset="0"/>
              </a:rPr>
              <a:t>GAME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41BDBC-9755-4322-84BB-B0E96DBF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675128">
            <a:off x="1686581" y="2915054"/>
            <a:ext cx="1662082" cy="1662082"/>
          </a:xfrm>
          <a:custGeom>
            <a:avLst/>
            <a:gdLst>
              <a:gd name="connsiteX0" fmla="*/ 0 w 1662082"/>
              <a:gd name="connsiteY0" fmla="*/ 0 h 1662082"/>
              <a:gd name="connsiteX1" fmla="*/ 1662082 w 1662082"/>
              <a:gd name="connsiteY1" fmla="*/ 0 h 1662082"/>
              <a:gd name="connsiteX2" fmla="*/ 1662082 w 1662082"/>
              <a:gd name="connsiteY2" fmla="*/ 1662082 h 1662082"/>
              <a:gd name="connsiteX3" fmla="*/ 1065729 w 1662082"/>
              <a:gd name="connsiteY3" fmla="*/ 1662082 h 1662082"/>
              <a:gd name="connsiteX4" fmla="*/ 1065729 w 1662082"/>
              <a:gd name="connsiteY4" fmla="*/ 743696 h 1662082"/>
              <a:gd name="connsiteX5" fmla="*/ 0 w 1662082"/>
              <a:gd name="connsiteY5" fmla="*/ 743696 h 16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082" h="1662082">
                <a:moveTo>
                  <a:pt x="0" y="0"/>
                </a:moveTo>
                <a:lnTo>
                  <a:pt x="1662082" y="0"/>
                </a:lnTo>
                <a:lnTo>
                  <a:pt x="1662082" y="1662082"/>
                </a:lnTo>
                <a:lnTo>
                  <a:pt x="1065729" y="1662082"/>
                </a:lnTo>
                <a:lnTo>
                  <a:pt x="1065729" y="743696"/>
                </a:lnTo>
                <a:lnTo>
                  <a:pt x="0" y="743696"/>
                </a:lnTo>
                <a:close/>
              </a:path>
            </a:pathLst>
          </a:cu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36" y="1979198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398436" y="1906264"/>
            <a:ext cx="1800976" cy="1800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02055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clock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5773F3DE-F090-4611-A564-D97BBAEDD379}"/>
              </a:ext>
            </a:extLst>
          </p:cNvPr>
          <p:cNvSpPr/>
          <p:nvPr/>
        </p:nvSpPr>
        <p:spPr>
          <a:xfrm>
            <a:off x="2882670" y="2805938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 animBg="1"/>
      <p:bldP spid="7" grpId="2" animBg="1"/>
      <p:bldP spid="12" grpId="0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-2171"/>
          <a:stretch/>
        </p:blipFill>
        <p:spPr bwMode="auto">
          <a:xfrm>
            <a:off x="3943781" y="1555195"/>
            <a:ext cx="943863" cy="21520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66833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mop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B2F25447-1548-4289-AAF1-A08480A33F47}"/>
              </a:ext>
            </a:extLst>
          </p:cNvPr>
          <p:cNvSpPr/>
          <p:nvPr/>
        </p:nvSpPr>
        <p:spPr>
          <a:xfrm>
            <a:off x="4160083" y="2805937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015" t="-604" r="2015" b="-2731"/>
          <a:stretch/>
        </p:blipFill>
        <p:spPr bwMode="auto">
          <a:xfrm>
            <a:off x="3671512" y="2163343"/>
            <a:ext cx="1800976" cy="14983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358179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923306" y="3662636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pot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B2F25447-1548-4289-AAF1-A08480A33F47}"/>
              </a:ext>
            </a:extLst>
          </p:cNvPr>
          <p:cNvSpPr/>
          <p:nvPr/>
        </p:nvSpPr>
        <p:spPr>
          <a:xfrm>
            <a:off x="4160083" y="2761333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A0FE7E95-25B4-4D7D-B678-946865288F63}"/>
              </a:ext>
            </a:extLst>
          </p:cNvPr>
          <p:cNvSpPr/>
          <p:nvPr/>
        </p:nvSpPr>
        <p:spPr>
          <a:xfrm>
            <a:off x="2882670" y="2761334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4" grpId="0" animBg="1"/>
      <p:bldP spid="14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3398436" y="1906264"/>
            <a:ext cx="1800976" cy="18009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02055" y="3707240"/>
            <a:ext cx="13937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mango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5773F3DE-F090-4611-A564-D97BBAEDD379}"/>
              </a:ext>
            </a:extLst>
          </p:cNvPr>
          <p:cNvSpPr/>
          <p:nvPr/>
        </p:nvSpPr>
        <p:spPr>
          <a:xfrm>
            <a:off x="2882670" y="2805938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37626991-E616-4F3C-A326-A0C62F57A700}"/>
              </a:ext>
            </a:extLst>
          </p:cNvPr>
          <p:cNvSpPr/>
          <p:nvPr/>
        </p:nvSpPr>
        <p:spPr>
          <a:xfrm>
            <a:off x="4160083" y="2805937"/>
            <a:ext cx="1800976" cy="1422505"/>
          </a:xfrm>
          <a:custGeom>
            <a:avLst/>
            <a:gdLst>
              <a:gd name="connsiteX0" fmla="*/ 387258 w 2636877"/>
              <a:gd name="connsiteY0" fmla="*/ 0 h 2033201"/>
              <a:gd name="connsiteX1" fmla="*/ 1121776 w 2636877"/>
              <a:gd name="connsiteY1" fmla="*/ 0 h 2033201"/>
              <a:gd name="connsiteX2" fmla="*/ 1509034 w 2636877"/>
              <a:gd name="connsiteY2" fmla="*/ 387258 h 2033201"/>
              <a:gd name="connsiteX3" fmla="*/ 1896292 w 2636877"/>
              <a:gd name="connsiteY3" fmla="*/ 0 h 2033201"/>
              <a:gd name="connsiteX4" fmla="*/ 2636877 w 2636877"/>
              <a:gd name="connsiteY4" fmla="*/ 0 h 2033201"/>
              <a:gd name="connsiteX5" fmla="*/ 2636877 w 2636877"/>
              <a:gd name="connsiteY5" fmla="*/ 2033201 h 2033201"/>
              <a:gd name="connsiteX6" fmla="*/ 387258 w 2636877"/>
              <a:gd name="connsiteY6" fmla="*/ 2033201 h 2033201"/>
              <a:gd name="connsiteX7" fmla="*/ 387258 w 2636877"/>
              <a:gd name="connsiteY7" fmla="*/ 1403858 h 2033201"/>
              <a:gd name="connsiteX8" fmla="*/ 0 w 2636877"/>
              <a:gd name="connsiteY8" fmla="*/ 1016600 h 2033201"/>
              <a:gd name="connsiteX9" fmla="*/ 387258 w 2636877"/>
              <a:gd name="connsiteY9" fmla="*/ 629342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033201">
                <a:moveTo>
                  <a:pt x="387258" y="0"/>
                </a:moveTo>
                <a:lnTo>
                  <a:pt x="1121776" y="0"/>
                </a:lnTo>
                <a:cubicBezTo>
                  <a:pt x="1121776" y="213877"/>
                  <a:pt x="1295157" y="387258"/>
                  <a:pt x="1509034" y="387258"/>
                </a:cubicBezTo>
                <a:cubicBezTo>
                  <a:pt x="1722911" y="387258"/>
                  <a:pt x="1896292" y="213877"/>
                  <a:pt x="1896292" y="0"/>
                </a:cubicBezTo>
                <a:lnTo>
                  <a:pt x="2636877" y="0"/>
                </a:lnTo>
                <a:lnTo>
                  <a:pt x="2636877" y="2033201"/>
                </a:lnTo>
                <a:lnTo>
                  <a:pt x="387258" y="2033201"/>
                </a:lnTo>
                <a:lnTo>
                  <a:pt x="387258" y="1403858"/>
                </a:lnTo>
                <a:cubicBezTo>
                  <a:pt x="173381" y="1403858"/>
                  <a:pt x="0" y="1230477"/>
                  <a:pt x="0" y="1016600"/>
                </a:cubicBezTo>
                <a:cubicBezTo>
                  <a:pt x="0" y="802723"/>
                  <a:pt x="173381" y="629342"/>
                  <a:pt x="387258" y="62934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8" grpId="0" animBg="1"/>
      <p:bldP spid="8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7ED57C-DE87-40F9-B2E1-7BBCD89C01DD}"/>
              </a:ext>
            </a:extLst>
          </p:cNvPr>
          <p:cNvGrpSpPr/>
          <p:nvPr/>
        </p:nvGrpSpPr>
        <p:grpSpPr>
          <a:xfrm>
            <a:off x="1778887" y="178420"/>
            <a:ext cx="5586226" cy="664005"/>
            <a:chOff x="1778887" y="178420"/>
            <a:chExt cx="5586226" cy="664005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2DDBCEF9-37F1-4398-A9E6-B94349E3223C}"/>
                </a:ext>
              </a:extLst>
            </p:cNvPr>
            <p:cNvSpPr/>
            <p:nvPr/>
          </p:nvSpPr>
          <p:spPr>
            <a:xfrm>
              <a:off x="1778887" y="194779"/>
              <a:ext cx="5586226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Google Shape;1768;p43">
              <a:extLst>
                <a:ext uri="{FF2B5EF4-FFF2-40B4-BE49-F238E27FC236}">
                  <a16:creationId xmlns:a16="http://schemas.microsoft.com/office/drawing/2014/main" id="{B4AFAC50-5AB1-40B7-AB38-42482C60CCD8}"/>
                </a:ext>
              </a:extLst>
            </p:cNvPr>
            <p:cNvSpPr txBox="1">
              <a:spLocks/>
            </p:cNvSpPr>
            <p:nvPr/>
          </p:nvSpPr>
          <p:spPr>
            <a:xfrm>
              <a:off x="1933042" y="178420"/>
              <a:ext cx="543207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2060"/>
                  </a:solidFill>
                  <a:latin typeface="Comic Sans MS" panose="030F0702030302020204" pitchFamily="66" charset="0"/>
                </a:rPr>
                <a:t>What’s this picture?</a:t>
              </a:r>
              <a:endParaRPr lang="en-US" sz="2800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F40A72CB-F115-4E37-BFA3-E7A80240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" b="2222"/>
          <a:stretch/>
        </p:blipFill>
        <p:spPr bwMode="auto">
          <a:xfrm>
            <a:off x="3523671" y="1671262"/>
            <a:ext cx="1800976" cy="18009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>
            <a:extLst>
              <a:ext uri="{FF2B5EF4-FFF2-40B4-BE49-F238E27FC236}">
                <a16:creationId xmlns:a16="http://schemas.microsoft.com/office/drawing/2014/main" id="{F462A964-BF59-47E4-908C-B372625FF2E8}"/>
              </a:ext>
            </a:extLst>
          </p:cNvPr>
          <p:cNvSpPr/>
          <p:nvPr/>
        </p:nvSpPr>
        <p:spPr>
          <a:xfrm>
            <a:off x="2890952" y="1400372"/>
            <a:ext cx="1800976" cy="1693445"/>
          </a:xfrm>
          <a:custGeom>
            <a:avLst/>
            <a:gdLst>
              <a:gd name="connsiteX0" fmla="*/ 0 w 2636877"/>
              <a:gd name="connsiteY0" fmla="*/ 0 h 2420459"/>
              <a:gd name="connsiteX1" fmla="*/ 2249619 w 2636877"/>
              <a:gd name="connsiteY1" fmla="*/ 0 h 2420459"/>
              <a:gd name="connsiteX2" fmla="*/ 2249619 w 2636877"/>
              <a:gd name="connsiteY2" fmla="*/ 629342 h 2420459"/>
              <a:gd name="connsiteX3" fmla="*/ 2636877 w 2636877"/>
              <a:gd name="connsiteY3" fmla="*/ 1016600 h 2420459"/>
              <a:gd name="connsiteX4" fmla="*/ 2249619 w 2636877"/>
              <a:gd name="connsiteY4" fmla="*/ 1403858 h 2420459"/>
              <a:gd name="connsiteX5" fmla="*/ 2249619 w 2636877"/>
              <a:gd name="connsiteY5" fmla="*/ 2033201 h 2420459"/>
              <a:gd name="connsiteX6" fmla="*/ 1512067 w 2636877"/>
              <a:gd name="connsiteY6" fmla="*/ 2033201 h 2420459"/>
              <a:gd name="connsiteX7" fmla="*/ 1124809 w 2636877"/>
              <a:gd name="connsiteY7" fmla="*/ 2420459 h 2420459"/>
              <a:gd name="connsiteX8" fmla="*/ 737551 w 2636877"/>
              <a:gd name="connsiteY8" fmla="*/ 2033201 h 2420459"/>
              <a:gd name="connsiteX9" fmla="*/ 0 w 2636877"/>
              <a:gd name="connsiteY9" fmla="*/ 2033201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877" h="2420459">
                <a:moveTo>
                  <a:pt x="0" y="0"/>
                </a:moveTo>
                <a:lnTo>
                  <a:pt x="2249619" y="0"/>
                </a:lnTo>
                <a:lnTo>
                  <a:pt x="2249619" y="629342"/>
                </a:lnTo>
                <a:cubicBezTo>
                  <a:pt x="2463496" y="629342"/>
                  <a:pt x="2636877" y="802723"/>
                  <a:pt x="2636877" y="1016600"/>
                </a:cubicBezTo>
                <a:cubicBezTo>
                  <a:pt x="2636877" y="1230477"/>
                  <a:pt x="2463496" y="1403858"/>
                  <a:pt x="2249619" y="1403858"/>
                </a:cubicBez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5F4E0DB1-7FDF-468E-A772-07A14DA8B9CF}"/>
              </a:ext>
            </a:extLst>
          </p:cNvPr>
          <p:cNvSpPr/>
          <p:nvPr/>
        </p:nvSpPr>
        <p:spPr>
          <a:xfrm>
            <a:off x="4424159" y="1402783"/>
            <a:ext cx="1536480" cy="1693445"/>
          </a:xfrm>
          <a:custGeom>
            <a:avLst/>
            <a:gdLst>
              <a:gd name="connsiteX0" fmla="*/ 0 w 2249619"/>
              <a:gd name="connsiteY0" fmla="*/ 0 h 2420459"/>
              <a:gd name="connsiteX1" fmla="*/ 2249619 w 2249619"/>
              <a:gd name="connsiteY1" fmla="*/ 0 h 2420459"/>
              <a:gd name="connsiteX2" fmla="*/ 2249619 w 2249619"/>
              <a:gd name="connsiteY2" fmla="*/ 2033201 h 2420459"/>
              <a:gd name="connsiteX3" fmla="*/ 1512067 w 2249619"/>
              <a:gd name="connsiteY3" fmla="*/ 2033201 h 2420459"/>
              <a:gd name="connsiteX4" fmla="*/ 1124809 w 2249619"/>
              <a:gd name="connsiteY4" fmla="*/ 2420459 h 2420459"/>
              <a:gd name="connsiteX5" fmla="*/ 737551 w 2249619"/>
              <a:gd name="connsiteY5" fmla="*/ 2033201 h 2420459"/>
              <a:gd name="connsiteX6" fmla="*/ 0 w 2249619"/>
              <a:gd name="connsiteY6" fmla="*/ 2033201 h 2420459"/>
              <a:gd name="connsiteX7" fmla="*/ 0 w 2249619"/>
              <a:gd name="connsiteY7" fmla="*/ 1403858 h 2420459"/>
              <a:gd name="connsiteX8" fmla="*/ 387258 w 2249619"/>
              <a:gd name="connsiteY8" fmla="*/ 1016600 h 2420459"/>
              <a:gd name="connsiteX9" fmla="*/ 0 w 2249619"/>
              <a:gd name="connsiteY9" fmla="*/ 629342 h 24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420459">
                <a:moveTo>
                  <a:pt x="0" y="0"/>
                </a:moveTo>
                <a:lnTo>
                  <a:pt x="2249619" y="0"/>
                </a:lnTo>
                <a:lnTo>
                  <a:pt x="2249619" y="2033201"/>
                </a:lnTo>
                <a:lnTo>
                  <a:pt x="1512067" y="2033201"/>
                </a:lnTo>
                <a:cubicBezTo>
                  <a:pt x="1512067" y="2247078"/>
                  <a:pt x="1338686" y="2420459"/>
                  <a:pt x="1124809" y="2420459"/>
                </a:cubicBezTo>
                <a:cubicBezTo>
                  <a:pt x="910932" y="2420459"/>
                  <a:pt x="737551" y="2247078"/>
                  <a:pt x="737551" y="2033201"/>
                </a:cubicBezTo>
                <a:lnTo>
                  <a:pt x="0" y="2033201"/>
                </a:lnTo>
                <a:lnTo>
                  <a:pt x="0" y="1403858"/>
                </a:lnTo>
                <a:cubicBezTo>
                  <a:pt x="213877" y="1403858"/>
                  <a:pt x="387258" y="1230477"/>
                  <a:pt x="387258" y="1016600"/>
                </a:cubicBezTo>
                <a:cubicBezTo>
                  <a:pt x="387258" y="802723"/>
                  <a:pt x="213877" y="629342"/>
                  <a:pt x="0" y="629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id="{DFB6EBD7-176C-4DC1-9D18-C8D53E9D0A15}"/>
              </a:ext>
            </a:extLst>
          </p:cNvPr>
          <p:cNvSpPr txBox="1">
            <a:spLocks/>
          </p:cNvSpPr>
          <p:nvPr/>
        </p:nvSpPr>
        <p:spPr>
          <a:xfrm>
            <a:off x="3642007" y="3625972"/>
            <a:ext cx="155551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monkey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6">
            <a:extLst>
              <a:ext uri="{FF2B5EF4-FFF2-40B4-BE49-F238E27FC236}">
                <a16:creationId xmlns:a16="http://schemas.microsoft.com/office/drawing/2014/main" id="{5773F3DE-F090-4611-A564-D97BBAEDD379}"/>
              </a:ext>
            </a:extLst>
          </p:cNvPr>
          <p:cNvSpPr/>
          <p:nvPr/>
        </p:nvSpPr>
        <p:spPr>
          <a:xfrm>
            <a:off x="2882670" y="2805938"/>
            <a:ext cx="1555514" cy="1422505"/>
          </a:xfrm>
          <a:custGeom>
            <a:avLst/>
            <a:gdLst>
              <a:gd name="connsiteX0" fmla="*/ 0 w 2249619"/>
              <a:gd name="connsiteY0" fmla="*/ 0 h 2033201"/>
              <a:gd name="connsiteX1" fmla="*/ 713093 w 2249619"/>
              <a:gd name="connsiteY1" fmla="*/ 0 h 2033201"/>
              <a:gd name="connsiteX2" fmla="*/ 1100351 w 2249619"/>
              <a:gd name="connsiteY2" fmla="*/ 387258 h 2033201"/>
              <a:gd name="connsiteX3" fmla="*/ 1487609 w 2249619"/>
              <a:gd name="connsiteY3" fmla="*/ 0 h 2033201"/>
              <a:gd name="connsiteX4" fmla="*/ 2249619 w 2249619"/>
              <a:gd name="connsiteY4" fmla="*/ 0 h 2033201"/>
              <a:gd name="connsiteX5" fmla="*/ 2249619 w 2249619"/>
              <a:gd name="connsiteY5" fmla="*/ 629342 h 2033201"/>
              <a:gd name="connsiteX6" fmla="*/ 1862361 w 2249619"/>
              <a:gd name="connsiteY6" fmla="*/ 1016600 h 2033201"/>
              <a:gd name="connsiteX7" fmla="*/ 2249619 w 2249619"/>
              <a:gd name="connsiteY7" fmla="*/ 1403858 h 2033201"/>
              <a:gd name="connsiteX8" fmla="*/ 2249619 w 2249619"/>
              <a:gd name="connsiteY8" fmla="*/ 2033201 h 2033201"/>
              <a:gd name="connsiteX9" fmla="*/ 0 w 2249619"/>
              <a:gd name="connsiteY9" fmla="*/ 2033201 h 20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9619" h="2033201">
                <a:moveTo>
                  <a:pt x="0" y="0"/>
                </a:moveTo>
                <a:lnTo>
                  <a:pt x="713093" y="0"/>
                </a:lnTo>
                <a:cubicBezTo>
                  <a:pt x="713093" y="213877"/>
                  <a:pt x="886474" y="387258"/>
                  <a:pt x="1100351" y="387258"/>
                </a:cubicBezTo>
                <a:cubicBezTo>
                  <a:pt x="1314228" y="387258"/>
                  <a:pt x="1487609" y="213877"/>
                  <a:pt x="1487609" y="0"/>
                </a:cubicBezTo>
                <a:lnTo>
                  <a:pt x="2249619" y="0"/>
                </a:lnTo>
                <a:lnTo>
                  <a:pt x="2249619" y="629342"/>
                </a:lnTo>
                <a:cubicBezTo>
                  <a:pt x="2035742" y="629342"/>
                  <a:pt x="1862361" y="802723"/>
                  <a:pt x="1862361" y="1016600"/>
                </a:cubicBezTo>
                <a:cubicBezTo>
                  <a:pt x="1862361" y="1230477"/>
                  <a:pt x="2035742" y="1403858"/>
                  <a:pt x="2249619" y="1403858"/>
                </a:cubicBezTo>
                <a:lnTo>
                  <a:pt x="2249619" y="2033201"/>
                </a:lnTo>
                <a:lnTo>
                  <a:pt x="0" y="203320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7889</TotalTime>
  <Words>221</Words>
  <Application>Microsoft Office PowerPoint</Application>
  <PresentationFormat>On-screen Show (16:9)</PresentationFormat>
  <Paragraphs>84</Paragraphs>
  <Slides>30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VNI-Hobo</vt:lpstr>
      <vt:lpstr>Nirmala UI Semilight</vt:lpstr>
      <vt:lpstr>Times New Roman</vt:lpstr>
      <vt:lpstr>Kirang Haerang</vt:lpstr>
      <vt:lpstr>Nunito</vt:lpstr>
      <vt:lpstr>Comic Sans MS</vt:lpstr>
      <vt:lpstr>Nixie One</vt:lpstr>
      <vt:lpstr>Math Subject for Elementary - 1st Grade: Time by Slidesgo</vt:lpstr>
      <vt:lpstr>FUN TIME 3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116</cp:revision>
  <dcterms:modified xsi:type="dcterms:W3CDTF">2025-04-10T15:01:49Z</dcterms:modified>
  <cp:category>9Slide.vn</cp:category>
</cp:coreProperties>
</file>