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1"/>
  </p:notesMasterIdLst>
  <p:sldIdLst>
    <p:sldId id="417" r:id="rId2"/>
    <p:sldId id="444" r:id="rId3"/>
    <p:sldId id="259" r:id="rId4"/>
    <p:sldId id="464" r:id="rId5"/>
    <p:sldId id="465" r:id="rId6"/>
    <p:sldId id="505" r:id="rId7"/>
    <p:sldId id="506" r:id="rId8"/>
    <p:sldId id="507" r:id="rId9"/>
    <p:sldId id="508" r:id="rId10"/>
    <p:sldId id="509" r:id="rId11"/>
    <p:sldId id="510" r:id="rId12"/>
    <p:sldId id="511" r:id="rId13"/>
    <p:sldId id="512" r:id="rId14"/>
    <p:sldId id="513" r:id="rId15"/>
    <p:sldId id="514" r:id="rId16"/>
    <p:sldId id="515" r:id="rId17"/>
    <p:sldId id="516" r:id="rId18"/>
    <p:sldId id="517" r:id="rId19"/>
    <p:sldId id="518" r:id="rId20"/>
    <p:sldId id="539" r:id="rId21"/>
    <p:sldId id="443" r:id="rId22"/>
    <p:sldId id="474" r:id="rId23"/>
    <p:sldId id="555" r:id="rId24"/>
    <p:sldId id="519" r:id="rId25"/>
    <p:sldId id="520" r:id="rId26"/>
    <p:sldId id="521" r:id="rId27"/>
    <p:sldId id="522" r:id="rId28"/>
    <p:sldId id="523" r:id="rId29"/>
    <p:sldId id="554" r:id="rId30"/>
    <p:sldId id="529" r:id="rId31"/>
    <p:sldId id="458" r:id="rId32"/>
    <p:sldId id="481" r:id="rId33"/>
    <p:sldId id="524" r:id="rId34"/>
    <p:sldId id="525" r:id="rId35"/>
    <p:sldId id="526" r:id="rId36"/>
    <p:sldId id="527" r:id="rId37"/>
    <p:sldId id="528" r:id="rId38"/>
    <p:sldId id="463" r:id="rId39"/>
    <p:sldId id="504" r:id="rId40"/>
  </p:sldIdLst>
  <p:sldSz cx="9144000" cy="5143500" type="screen16x9"/>
  <p:notesSz cx="6858000" cy="9144000"/>
  <p:embeddedFontLst>
    <p:embeddedFont>
      <p:font typeface="VNI-Hobo" panose="020B0604020202020204"/>
      <p:regular r:id="rId42"/>
    </p:embeddedFont>
    <p:embeddedFont>
      <p:font typeface="Kirang Haerang" panose="020B0604020202020204" charset="-127"/>
      <p:regular r:id="rId43"/>
    </p:embeddedFont>
    <p:embeddedFont>
      <p:font typeface="Nixie One" panose="020B0604020202020204" charset="0"/>
      <p:regular r:id="rId44"/>
    </p:embeddedFont>
    <p:embeddedFont>
      <p:font typeface="Nirmala UI Semilight" panose="020B0402040204020203" pitchFamily="34" charset="0"/>
      <p:regular r:id="rId45"/>
    </p:embeddedFont>
    <p:embeddedFont>
      <p:font typeface="Comic Sans MS" panose="030F0702030302020204" pitchFamily="66" charset="0"/>
      <p:regular r:id="rId46"/>
      <p:bold r:id="rId47"/>
      <p:italic r:id="rId48"/>
      <p:boldItalic r:id="rId49"/>
    </p:embeddedFont>
    <p:embeddedFont>
      <p:font typeface="Nunito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FFFF"/>
    <a:srgbClr val="008448"/>
    <a:srgbClr val="FF0066"/>
    <a:srgbClr val="F9C422"/>
    <a:srgbClr val="EC0089"/>
    <a:srgbClr val="F9C7CA"/>
    <a:srgbClr val="E0B07C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126" autoAdjust="0"/>
  </p:normalViewPr>
  <p:slideViewPr>
    <p:cSldViewPr snapToGrid="0">
      <p:cViewPr varScale="1">
        <p:scale>
          <a:sx n="85" d="100"/>
          <a:sy n="85" d="100"/>
        </p:scale>
        <p:origin x="99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66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26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03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42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11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5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35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68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17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597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47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94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62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536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78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6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4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66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51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3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gif"/><Relationship Id="rId5" Type="http://schemas.openxmlformats.org/officeDocument/2006/relationships/image" Target="../media/image24.jp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microsoft.com/office/2007/relationships/hdphoto" Target="../media/hdphoto4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6.wdp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6.wdp"/><Relationship Id="rId3" Type="http://schemas.openxmlformats.org/officeDocument/2006/relationships/slideLayout" Target="../slideLayouts/slideLayout1.xml"/><Relationship Id="rId7" Type="http://schemas.microsoft.com/office/2007/relationships/hdphoto" Target="../media/hdphoto3.wdp"/><Relationship Id="rId12" Type="http://schemas.openxmlformats.org/officeDocument/2006/relationships/image" Target="../media/image32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9.png"/><Relationship Id="rId11" Type="http://schemas.microsoft.com/office/2007/relationships/hdphoto" Target="../media/hdphoto5.wdp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22.xml"/><Relationship Id="rId9" Type="http://schemas.microsoft.com/office/2007/relationships/hdphoto" Target="../media/hdphoto4.wdp"/><Relationship Id="rId1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microsoft.com/office/2007/relationships/hdphoto" Target="../media/hdphoto4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2674" y="2010872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omic Sans MS" panose="030F0702030302020204" pitchFamily="66" charset="0"/>
              </a:rPr>
              <a:t>REVIEW </a:t>
            </a:r>
            <a:r>
              <a:rPr lang="en-US" sz="5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458299" y="3157632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Period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endParaRPr lang="vi-VN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58299" y="3065449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7912254" y="3476487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7006860" y="307066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275450" y="2962321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926748" y="801512"/>
            <a:ext cx="345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1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1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>
            <a:extLst>
              <a:ext uri="{FF2B5EF4-FFF2-40B4-BE49-F238E27FC236}">
                <a16:creationId xmlns:a16="http://schemas.microsoft.com/office/drawing/2014/main" id="{D24FB87D-3F8D-4334-B39C-2153160FA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/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78CCEB-23CA-4E9D-AB8E-2D5A48BF3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-11522" t="4113" r="1" b="-3033"/>
          <a:stretch/>
        </p:blipFill>
        <p:spPr bwMode="auto">
          <a:xfrm>
            <a:off x="769257" y="3685994"/>
            <a:ext cx="1473384" cy="13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>
            <a:extLst>
              <a:ext uri="{FF2B5EF4-FFF2-40B4-BE49-F238E27FC236}">
                <a16:creationId xmlns:a16="http://schemas.microsoft.com/office/drawing/2014/main" id="{B912C081-2C98-4406-9744-C026EEF7F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/>
        </p:blipFill>
        <p:spPr>
          <a:xfrm>
            <a:off x="0" y="3454047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733754-2776-4199-BC19-2A38D1B46EEF}"/>
              </a:ext>
            </a:extLst>
          </p:cNvPr>
          <p:cNvSpPr/>
          <p:nvPr/>
        </p:nvSpPr>
        <p:spPr>
          <a:xfrm>
            <a:off x="4702632" y="3931000"/>
            <a:ext cx="1277256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pen</a:t>
            </a:r>
          </a:p>
        </p:txBody>
      </p:sp>
    </p:spTree>
    <p:extLst>
      <p:ext uri="{BB962C8B-B14F-4D97-AF65-F5344CB8AC3E}">
        <p14:creationId xmlns:p14="http://schemas.microsoft.com/office/powerpoint/2010/main" val="67153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4537 L 3.05556E-6 -0.14506 C 0.00017 -0.1571 0.00069 -0.16883 0.00104 -0.17963 C 0.00243 -0.2213 0.00173 -0.26358 0.00486 -0.30432 C 0.00677 -0.32408 0.01354 -0.34074 0.0158 -0.36019 C 0.01718 -0.37068 0.01753 -0.3821 0.01996 -0.39167 C 0.02309 -0.40463 0.02847 -0.41451 0.03212 -0.42624 C 0.03819 -0.44506 0.04253 -0.46667 0.04965 -0.48488 C 0.05434 -0.49599 0.05833 -0.50864 0.06337 -0.51914 C 0.08923 -0.57192 0.0993 -0.59259 0.12448 -0.62747 C 0.13871 -0.64722 0.14791 -0.65895 0.1651 -0.67006 C 0.19236 -0.68735 0.20069 -0.68611 0.2276 -0.69074 C 0.23576 -0.69012 0.24409 -0.69043 0.25225 -0.68858 C 0.26718 -0.68519 0.29687 -0.67531 0.29687 -0.675 C 0.30816 -0.66821 0.32066 -0.66667 0.33073 -0.65432 C 0.37482 -0.59846 0.3592 -0.62068 0.3783 -0.59321 C 0.37968 -0.58889 0.3809 -0.58426 0.38212 -0.57994 C 0.38489 -0.57346 0.38819 -0.5679 0.39045 -0.56142 C 0.3967 -0.54167 0.40034 -0.52438 0.40399 -0.5034 C 0.40486 -0.49753 0.40607 -0.4929 0.40694 -0.48766 C 0.40764 -0.47654 0.4085 -0.46605 0.40937 -0.45556 C 0.40989 -0.45093 0.41111 -0.44661 0.41111 -0.44198 C 0.41111 -0.40062 0.40937 -0.35926 0.40937 -0.31759 L 0.40937 -0.31729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>
            <a:extLst>
              <a:ext uri="{FF2B5EF4-FFF2-40B4-BE49-F238E27FC236}">
                <a16:creationId xmlns:a16="http://schemas.microsoft.com/office/drawing/2014/main" id="{D24FB87D-3F8D-4334-B39C-2153160FA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/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78CCEB-23CA-4E9D-AB8E-2D5A48BF3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t="8643" r="4445" b="9071"/>
          <a:stretch/>
        </p:blipFill>
        <p:spPr bwMode="auto">
          <a:xfrm>
            <a:off x="769257" y="3526971"/>
            <a:ext cx="1175657" cy="134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>
            <a:extLst>
              <a:ext uri="{FF2B5EF4-FFF2-40B4-BE49-F238E27FC236}">
                <a16:creationId xmlns:a16="http://schemas.microsoft.com/office/drawing/2014/main" id="{B912C081-2C98-4406-9744-C026EEF7F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/>
        </p:blipFill>
        <p:spPr>
          <a:xfrm>
            <a:off x="-3537" y="3467106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733754-2776-4199-BC19-2A38D1B46EEF}"/>
              </a:ext>
            </a:extLst>
          </p:cNvPr>
          <p:cNvSpPr/>
          <p:nvPr/>
        </p:nvSpPr>
        <p:spPr>
          <a:xfrm>
            <a:off x="4572000" y="3931000"/>
            <a:ext cx="1422397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pencil</a:t>
            </a:r>
          </a:p>
        </p:txBody>
      </p:sp>
    </p:spTree>
    <p:extLst>
      <p:ext uri="{BB962C8B-B14F-4D97-AF65-F5344CB8AC3E}">
        <p14:creationId xmlns:p14="http://schemas.microsoft.com/office/powerpoint/2010/main" val="34663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14538 L 2.5E-6 -0.14507 C 0.00017 -0.1571 0.00069 -0.16883 0.00104 -0.17963 C 0.00243 -0.2213 0.00173 -0.26358 0.00486 -0.30433 C 0.00677 -0.32408 0.01354 -0.34075 0.0158 -0.36019 C 0.01719 -0.37068 0.01753 -0.3821 0.01996 -0.39167 C 0.02309 -0.40463 0.02847 -0.41451 0.03212 -0.42624 C 0.03819 -0.44507 0.04253 -0.46667 0.04965 -0.48488 C 0.05434 -0.49599 0.05833 -0.50865 0.06337 -0.51914 C 0.08923 -0.57192 0.0993 -0.5926 0.12448 -0.62747 C 0.13871 -0.64723 0.14791 -0.65896 0.1651 -0.67007 C 0.19236 -0.68735 0.20069 -0.68612 0.2276 -0.69075 C 0.23576 -0.69013 0.24409 -0.69044 0.25225 -0.68858 C 0.26719 -0.68519 0.29687 -0.67531 0.29687 -0.675 C 0.30816 -0.66821 0.32066 -0.66667 0.33073 -0.65433 C 0.37482 -0.59846 0.3592 -0.62068 0.3783 -0.59321 C 0.37969 -0.58889 0.3809 -0.58426 0.38212 -0.57994 C 0.38489 -0.57346 0.38819 -0.56791 0.39045 -0.56142 C 0.3967 -0.54167 0.40034 -0.52439 0.40399 -0.5034 C 0.40486 -0.49754 0.40607 -0.49291 0.40694 -0.48766 C 0.40764 -0.47655 0.4085 -0.46605 0.40937 -0.45556 C 0.40989 -0.45093 0.41111 -0.44661 0.41111 -0.44198 C 0.41111 -0.40062 0.40937 -0.35926 0.40937 -0.3176 L 0.40937 -0.31729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>
            <a:extLst>
              <a:ext uri="{FF2B5EF4-FFF2-40B4-BE49-F238E27FC236}">
                <a16:creationId xmlns:a16="http://schemas.microsoft.com/office/drawing/2014/main" id="{D24FB87D-3F8D-4334-B39C-2153160FA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/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78CCEB-23CA-4E9D-AB8E-2D5A48BF3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450" r="-626"/>
          <a:stretch/>
        </p:blipFill>
        <p:spPr bwMode="auto">
          <a:xfrm>
            <a:off x="667656" y="3671893"/>
            <a:ext cx="1538515" cy="126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>
            <a:extLst>
              <a:ext uri="{FF2B5EF4-FFF2-40B4-BE49-F238E27FC236}">
                <a16:creationId xmlns:a16="http://schemas.microsoft.com/office/drawing/2014/main" id="{B912C081-2C98-4406-9744-C026EEF7F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/>
        </p:blipFill>
        <p:spPr>
          <a:xfrm>
            <a:off x="0" y="3467106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733754-2776-4199-BC19-2A38D1B46EEF}"/>
              </a:ext>
            </a:extLst>
          </p:cNvPr>
          <p:cNvSpPr/>
          <p:nvPr/>
        </p:nvSpPr>
        <p:spPr>
          <a:xfrm>
            <a:off x="4673600" y="3945515"/>
            <a:ext cx="1146629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37577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14537 L 1.94444E-6 -0.14506 C 0.00017 -0.1571 0.00069 -0.16883 0.00104 -0.17963 C 0.00243 -0.2213 0.00173 -0.26358 0.00486 -0.30432 C 0.00677 -0.32408 0.01354 -0.34074 0.0158 -0.36019 C 0.01719 -0.37068 0.01753 -0.3821 0.01996 -0.39167 C 0.02309 -0.40463 0.02847 -0.41451 0.03212 -0.42624 C 0.03819 -0.44506 0.04253 -0.46667 0.04965 -0.48488 C 0.05434 -0.49599 0.05833 -0.50864 0.06337 -0.51914 C 0.08923 -0.57192 0.0993 -0.5926 0.12448 -0.62747 C 0.13871 -0.64723 0.14791 -0.65895 0.1651 -0.67006 C 0.19236 -0.68735 0.20069 -0.68611 0.2276 -0.69074 C 0.23576 -0.69013 0.2441 -0.69044 0.25226 -0.68858 C 0.26719 -0.68519 0.29687 -0.67531 0.29687 -0.675 C 0.30816 -0.66821 0.32066 -0.66667 0.33073 -0.65432 C 0.37482 -0.59846 0.3592 -0.62068 0.3783 -0.59321 C 0.37969 -0.58889 0.3809 -0.58426 0.38212 -0.57994 C 0.38489 -0.57346 0.38819 -0.5679 0.39045 -0.56142 C 0.3967 -0.54167 0.40035 -0.52439 0.40399 -0.5034 C 0.40486 -0.49753 0.40607 -0.4929 0.40694 -0.48766 C 0.40764 -0.47655 0.40851 -0.46605 0.40937 -0.45556 C 0.40989 -0.45093 0.41111 -0.44661 0.41111 -0.44198 C 0.41111 -0.40062 0.40937 -0.35926 0.40937 -0.3176 L 0.40937 -0.31729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>
            <a:extLst>
              <a:ext uri="{FF2B5EF4-FFF2-40B4-BE49-F238E27FC236}">
                <a16:creationId xmlns:a16="http://schemas.microsoft.com/office/drawing/2014/main" id="{D24FB87D-3F8D-4334-B39C-2153160FA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/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78CCEB-23CA-4E9D-AB8E-2D5A48BF3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t="259" b="16788"/>
          <a:stretch/>
        </p:blipFill>
        <p:spPr bwMode="auto">
          <a:xfrm>
            <a:off x="696684" y="3646748"/>
            <a:ext cx="1538515" cy="105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>
            <a:extLst>
              <a:ext uri="{FF2B5EF4-FFF2-40B4-BE49-F238E27FC236}">
                <a16:creationId xmlns:a16="http://schemas.microsoft.com/office/drawing/2014/main" id="{B912C081-2C98-4406-9744-C026EEF7F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/>
        </p:blipFill>
        <p:spPr>
          <a:xfrm>
            <a:off x="0" y="3467106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733754-2776-4199-BC19-2A38D1B46EEF}"/>
              </a:ext>
            </a:extLst>
          </p:cNvPr>
          <p:cNvSpPr/>
          <p:nvPr/>
        </p:nvSpPr>
        <p:spPr>
          <a:xfrm>
            <a:off x="4339773" y="4088923"/>
            <a:ext cx="1756229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garden</a:t>
            </a:r>
          </a:p>
        </p:txBody>
      </p:sp>
    </p:spTree>
    <p:extLst>
      <p:ext uri="{BB962C8B-B14F-4D97-AF65-F5344CB8AC3E}">
        <p14:creationId xmlns:p14="http://schemas.microsoft.com/office/powerpoint/2010/main" val="191482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14537 L -3.05556E-6 -0.14506 C 0.00018 -0.1571 0.0007 -0.16883 0.00104 -0.17963 C 0.00243 -0.2213 0.00174 -0.26358 0.00486 -0.30432 C 0.00677 -0.32407 0.01354 -0.34074 0.0158 -0.36019 C 0.01719 -0.37068 0.01754 -0.3821 0.01997 -0.39167 C 0.02309 -0.40463 0.02848 -0.41451 0.03212 -0.42623 C 0.0382 -0.44506 0.04254 -0.46667 0.04966 -0.48488 C 0.05434 -0.49599 0.05834 -0.50864 0.06337 -0.51914 C 0.08924 -0.57191 0.09931 -0.59259 0.12448 -0.62747 C 0.13872 -0.64722 0.14792 -0.65895 0.16511 -0.67006 C 0.19236 -0.68735 0.2007 -0.68611 0.22761 -0.69074 C 0.23577 -0.69012 0.2441 -0.69043 0.25226 -0.68858 C 0.26719 -0.68519 0.29688 -0.67531 0.29688 -0.675 C 0.30816 -0.66821 0.32066 -0.66667 0.33073 -0.65432 C 0.37483 -0.59846 0.3592 -0.62068 0.3783 -0.59321 C 0.37969 -0.58889 0.38091 -0.58426 0.38212 -0.57994 C 0.3849 -0.57346 0.3882 -0.5679 0.39045 -0.56142 C 0.3967 -0.54167 0.40035 -0.52438 0.404 -0.5034 C 0.40486 -0.49753 0.40608 -0.4929 0.40695 -0.48765 C 0.40764 -0.47654 0.40851 -0.46605 0.40938 -0.45556 C 0.4099 -0.45093 0.41111 -0.44661 0.41111 -0.44198 C 0.41111 -0.40062 0.40938 -0.35926 0.40938 -0.31759 L 0.40938 -0.31728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>
            <a:extLst>
              <a:ext uri="{FF2B5EF4-FFF2-40B4-BE49-F238E27FC236}">
                <a16:creationId xmlns:a16="http://schemas.microsoft.com/office/drawing/2014/main" id="{D24FB87D-3F8D-4334-B39C-2153160FA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/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78CCEB-23CA-4E9D-AB8E-2D5A48BF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896" b="11896"/>
          <a:stretch/>
        </p:blipFill>
        <p:spPr bwMode="auto">
          <a:xfrm>
            <a:off x="667656" y="3671893"/>
            <a:ext cx="1538515" cy="126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>
            <a:extLst>
              <a:ext uri="{FF2B5EF4-FFF2-40B4-BE49-F238E27FC236}">
                <a16:creationId xmlns:a16="http://schemas.microsoft.com/office/drawing/2014/main" id="{B912C081-2C98-4406-9744-C026EEF7F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/>
        </p:blipFill>
        <p:spPr>
          <a:xfrm>
            <a:off x="0" y="3467106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733754-2776-4199-BC19-2A38D1B46EEF}"/>
              </a:ext>
            </a:extLst>
          </p:cNvPr>
          <p:cNvSpPr/>
          <p:nvPr/>
        </p:nvSpPr>
        <p:spPr>
          <a:xfrm>
            <a:off x="4673600" y="3742317"/>
            <a:ext cx="1146629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gate</a:t>
            </a:r>
          </a:p>
        </p:txBody>
      </p:sp>
    </p:spTree>
    <p:extLst>
      <p:ext uri="{BB962C8B-B14F-4D97-AF65-F5344CB8AC3E}">
        <p14:creationId xmlns:p14="http://schemas.microsoft.com/office/powerpoint/2010/main" val="411407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14537 L 1.94444E-6 -0.14506 C 0.00017 -0.1571 0.00069 -0.16883 0.00104 -0.17963 C 0.00243 -0.2213 0.00173 -0.26358 0.00486 -0.30432 C 0.00677 -0.32408 0.01354 -0.34074 0.0158 -0.36019 C 0.01719 -0.37068 0.01753 -0.3821 0.01996 -0.39167 C 0.02309 -0.40463 0.02847 -0.41451 0.03212 -0.42624 C 0.03819 -0.44506 0.04253 -0.46667 0.04965 -0.48488 C 0.05434 -0.49599 0.05833 -0.50864 0.06337 -0.51914 C 0.08923 -0.57192 0.0993 -0.5926 0.12448 -0.62747 C 0.13871 -0.64723 0.14791 -0.65895 0.1651 -0.67006 C 0.19236 -0.68735 0.20069 -0.68611 0.2276 -0.69074 C 0.23576 -0.69013 0.2441 -0.69044 0.25226 -0.68858 C 0.26719 -0.68519 0.29687 -0.67531 0.29687 -0.675 C 0.30816 -0.66821 0.32066 -0.66667 0.33073 -0.65432 C 0.37482 -0.59846 0.3592 -0.62068 0.3783 -0.59321 C 0.37969 -0.58889 0.3809 -0.58426 0.38212 -0.57994 C 0.38489 -0.57346 0.38819 -0.5679 0.39045 -0.56142 C 0.3967 -0.54167 0.40035 -0.52439 0.40399 -0.5034 C 0.40486 -0.49753 0.40607 -0.4929 0.40694 -0.48766 C 0.40764 -0.47655 0.40851 -0.46605 0.40937 -0.45556 C 0.40989 -0.45093 0.41111 -0.44661 0.41111 -0.44198 C 0.41111 -0.40062 0.40937 -0.35926 0.40937 -0.3176 L 0.40937 -0.31729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>
            <a:extLst>
              <a:ext uri="{FF2B5EF4-FFF2-40B4-BE49-F238E27FC236}">
                <a16:creationId xmlns:a16="http://schemas.microsoft.com/office/drawing/2014/main" id="{D24FB87D-3F8D-4334-B39C-2153160FA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/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78CCEB-23CA-4E9D-AB8E-2D5A48BF3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022" b="-4093"/>
          <a:stretch/>
        </p:blipFill>
        <p:spPr bwMode="auto">
          <a:xfrm>
            <a:off x="856341" y="3566333"/>
            <a:ext cx="1103087" cy="14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>
            <a:extLst>
              <a:ext uri="{FF2B5EF4-FFF2-40B4-BE49-F238E27FC236}">
                <a16:creationId xmlns:a16="http://schemas.microsoft.com/office/drawing/2014/main" id="{B912C081-2C98-4406-9744-C026EEF7F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/>
        </p:blipFill>
        <p:spPr>
          <a:xfrm>
            <a:off x="0" y="3458233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733754-2776-4199-BC19-2A38D1B46EEF}"/>
              </a:ext>
            </a:extLst>
          </p:cNvPr>
          <p:cNvSpPr/>
          <p:nvPr/>
        </p:nvSpPr>
        <p:spPr>
          <a:xfrm>
            <a:off x="4673600" y="3742317"/>
            <a:ext cx="1146629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girl</a:t>
            </a:r>
          </a:p>
        </p:txBody>
      </p:sp>
    </p:spTree>
    <p:extLst>
      <p:ext uri="{BB962C8B-B14F-4D97-AF65-F5344CB8AC3E}">
        <p14:creationId xmlns:p14="http://schemas.microsoft.com/office/powerpoint/2010/main" val="20419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14538 L 5.55556E-7 -0.14507 C 0.00017 -0.1571 0.00069 -0.16883 0.00104 -0.17963 C 0.00243 -0.2213 0.00174 -0.26359 0.00486 -0.30433 C 0.00677 -0.32408 0.01354 -0.34075 0.0158 -0.36019 C 0.01719 -0.37068 0.01753 -0.3821 0.01996 -0.39167 C 0.02309 -0.40463 0.02847 -0.41451 0.03212 -0.42624 C 0.03819 -0.44507 0.04253 -0.46667 0.04965 -0.48488 C 0.05434 -0.49599 0.05833 -0.50865 0.06337 -0.51914 C 0.08924 -0.57192 0.09931 -0.5926 0.12448 -0.62747 C 0.13871 -0.64723 0.14792 -0.65896 0.1651 -0.67007 C 0.19236 -0.68735 0.20069 -0.68612 0.2276 -0.69075 C 0.23576 -0.69013 0.2441 -0.69044 0.25226 -0.68859 C 0.26719 -0.68519 0.29687 -0.67531 0.29687 -0.675 C 0.30816 -0.66821 0.32066 -0.66667 0.33073 -0.65433 C 0.37483 -0.59846 0.3592 -0.62068 0.3783 -0.59321 C 0.37969 -0.58889 0.3809 -0.58426 0.38212 -0.57994 C 0.3849 -0.57346 0.38819 -0.56791 0.39045 -0.56142 C 0.3967 -0.54167 0.40035 -0.52439 0.40399 -0.5034 C 0.40486 -0.49754 0.40608 -0.49291 0.40694 -0.48766 C 0.40764 -0.47655 0.40851 -0.46605 0.40937 -0.45556 C 0.4099 -0.45093 0.41111 -0.44661 0.41111 -0.44198 C 0.41111 -0.40062 0.40937 -0.35926 0.40937 -0.3176 L 0.40937 -0.31729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>
            <a:extLst>
              <a:ext uri="{FF2B5EF4-FFF2-40B4-BE49-F238E27FC236}">
                <a16:creationId xmlns:a16="http://schemas.microsoft.com/office/drawing/2014/main" id="{D24FB87D-3F8D-4334-B39C-2153160FA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/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78CCEB-23CA-4E9D-AB8E-2D5A48BF3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7985" r="-11270"/>
          <a:stretch/>
        </p:blipFill>
        <p:spPr bwMode="auto">
          <a:xfrm>
            <a:off x="638629" y="3566333"/>
            <a:ext cx="1582057" cy="14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>
            <a:extLst>
              <a:ext uri="{FF2B5EF4-FFF2-40B4-BE49-F238E27FC236}">
                <a16:creationId xmlns:a16="http://schemas.microsoft.com/office/drawing/2014/main" id="{B912C081-2C98-4406-9744-C026EEF7F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/>
        </p:blipFill>
        <p:spPr>
          <a:xfrm>
            <a:off x="0" y="3458233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733754-2776-4199-BC19-2A38D1B46EEF}"/>
              </a:ext>
            </a:extLst>
          </p:cNvPr>
          <p:cNvSpPr/>
          <p:nvPr/>
        </p:nvSpPr>
        <p:spPr>
          <a:xfrm>
            <a:off x="4833259" y="3935185"/>
            <a:ext cx="1146629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goat</a:t>
            </a:r>
          </a:p>
        </p:txBody>
      </p:sp>
    </p:spTree>
    <p:extLst>
      <p:ext uri="{BB962C8B-B14F-4D97-AF65-F5344CB8AC3E}">
        <p14:creationId xmlns:p14="http://schemas.microsoft.com/office/powerpoint/2010/main" val="404943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14538 L 2.77556E-17 -0.14507 C 0.00017 -0.1571 0.00069 -0.16883 0.00104 -0.17963 C 0.00243 -0.2213 0.00174 -0.26359 0.00486 -0.30433 C 0.00677 -0.32408 0.01354 -0.34075 0.0158 -0.36019 C 0.01719 -0.37068 0.01753 -0.3821 0.01997 -0.39167 C 0.02309 -0.40463 0.02847 -0.41451 0.03212 -0.42624 C 0.03819 -0.44507 0.04253 -0.46667 0.04965 -0.48488 C 0.05434 -0.49599 0.05833 -0.50865 0.06337 -0.51914 C 0.08924 -0.57192 0.09931 -0.5926 0.12448 -0.62747 C 0.13872 -0.64723 0.14792 -0.65896 0.1651 -0.67007 C 0.19236 -0.68735 0.20069 -0.68612 0.2276 -0.69075 C 0.23576 -0.69013 0.2441 -0.69044 0.25226 -0.68859 C 0.26719 -0.68519 0.29688 -0.67531 0.29688 -0.675 C 0.30816 -0.66821 0.32066 -0.66667 0.33073 -0.65433 C 0.37483 -0.59846 0.3592 -0.62068 0.3783 -0.59321 C 0.37969 -0.58889 0.3809 -0.58426 0.38212 -0.57994 C 0.3849 -0.57346 0.38819 -0.56791 0.39045 -0.56142 C 0.3967 -0.54167 0.40035 -0.52439 0.40399 -0.5034 C 0.40486 -0.49754 0.40608 -0.49291 0.40694 -0.48766 C 0.40764 -0.47655 0.40851 -0.46605 0.40938 -0.45556 C 0.4099 -0.45093 0.41111 -0.44661 0.41111 -0.44198 C 0.41111 -0.40062 0.40938 -0.35926 0.40938 -0.3176 L 0.40938 -0.31729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>
            <a:extLst>
              <a:ext uri="{FF2B5EF4-FFF2-40B4-BE49-F238E27FC236}">
                <a16:creationId xmlns:a16="http://schemas.microsoft.com/office/drawing/2014/main" id="{D24FB87D-3F8D-4334-B39C-2153160FA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/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78CCEB-23CA-4E9D-AB8E-2D5A48BF3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51" r="15596" b="5059"/>
          <a:stretch/>
        </p:blipFill>
        <p:spPr bwMode="auto">
          <a:xfrm>
            <a:off x="638630" y="3566334"/>
            <a:ext cx="1335314" cy="14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>
            <a:extLst>
              <a:ext uri="{FF2B5EF4-FFF2-40B4-BE49-F238E27FC236}">
                <a16:creationId xmlns:a16="http://schemas.microsoft.com/office/drawing/2014/main" id="{B912C081-2C98-4406-9744-C026EEF7F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/>
        </p:blipFill>
        <p:spPr>
          <a:xfrm>
            <a:off x="0" y="3458232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733754-2776-4199-BC19-2A38D1B46EEF}"/>
              </a:ext>
            </a:extLst>
          </p:cNvPr>
          <p:cNvSpPr/>
          <p:nvPr/>
        </p:nvSpPr>
        <p:spPr>
          <a:xfrm>
            <a:off x="4673601" y="3935185"/>
            <a:ext cx="1306288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hand</a:t>
            </a:r>
          </a:p>
        </p:txBody>
      </p:sp>
    </p:spTree>
    <p:extLst>
      <p:ext uri="{BB962C8B-B14F-4D97-AF65-F5344CB8AC3E}">
        <p14:creationId xmlns:p14="http://schemas.microsoft.com/office/powerpoint/2010/main" val="346831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4537 L 1.66667E-6 -0.14506 C 0.00017 -0.1571 0.00069 -0.16882 0.00104 -0.17963 C 0.00243 -0.22129 0.00173 -0.26358 0.00486 -0.30432 C 0.00677 -0.32407 0.01354 -0.34074 0.0158 -0.36018 C 0.01719 -0.37068 0.01753 -0.3821 0.01996 -0.39166 C 0.02309 -0.40463 0.02847 -0.4145 0.03212 -0.42623 C 0.03819 -0.44506 0.04253 -0.46666 0.04965 -0.48487 C 0.05434 -0.49598 0.05833 -0.50864 0.06337 -0.51913 C 0.08923 -0.57191 0.0993 -0.59259 0.12448 -0.62747 C 0.13871 -0.64722 0.14792 -0.65895 0.1651 -0.67006 C 0.19236 -0.68734 0.20069 -0.68611 0.2276 -0.69074 C 0.23576 -0.69012 0.2441 -0.69043 0.25226 -0.68858 C 0.26719 -0.68518 0.29687 -0.67531 0.29687 -0.675 C 0.30816 -0.66821 0.32066 -0.66666 0.33073 -0.65432 C 0.37482 -0.59845 0.3592 -0.62068 0.3783 -0.59321 C 0.37969 -0.58889 0.3809 -0.58426 0.38212 -0.57993 C 0.38489 -0.57345 0.38819 -0.5679 0.39045 -0.56142 C 0.3967 -0.54166 0.40035 -0.52438 0.40399 -0.50339 C 0.40486 -0.49753 0.40607 -0.4929 0.40694 -0.48765 C 0.40764 -0.47654 0.40851 -0.46605 0.40937 -0.45555 C 0.40989 -0.45092 0.41111 -0.4466 0.41111 -0.44197 C 0.41111 -0.40061 0.40937 -0.35926 0.40937 -0.31759 L 0.40937 -0.31728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>
            <a:extLst>
              <a:ext uri="{FF2B5EF4-FFF2-40B4-BE49-F238E27FC236}">
                <a16:creationId xmlns:a16="http://schemas.microsoft.com/office/drawing/2014/main" id="{D24FB87D-3F8D-4334-B39C-2153160FA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/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78CCEB-23CA-4E9D-AB8E-2D5A48BF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" r="3670"/>
          <a:stretch/>
        </p:blipFill>
        <p:spPr bwMode="auto">
          <a:xfrm>
            <a:off x="638630" y="3566334"/>
            <a:ext cx="1335314" cy="14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>
            <a:extLst>
              <a:ext uri="{FF2B5EF4-FFF2-40B4-BE49-F238E27FC236}">
                <a16:creationId xmlns:a16="http://schemas.microsoft.com/office/drawing/2014/main" id="{B912C081-2C98-4406-9744-C026EEF7F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/>
        </p:blipFill>
        <p:spPr>
          <a:xfrm>
            <a:off x="0" y="3458232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733754-2776-4199-BC19-2A38D1B46EEF}"/>
              </a:ext>
            </a:extLst>
          </p:cNvPr>
          <p:cNvSpPr/>
          <p:nvPr/>
        </p:nvSpPr>
        <p:spPr>
          <a:xfrm>
            <a:off x="4325258" y="3925637"/>
            <a:ext cx="1306288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head</a:t>
            </a:r>
          </a:p>
        </p:txBody>
      </p:sp>
    </p:spTree>
    <p:extLst>
      <p:ext uri="{BB962C8B-B14F-4D97-AF65-F5344CB8AC3E}">
        <p14:creationId xmlns:p14="http://schemas.microsoft.com/office/powerpoint/2010/main" val="289782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4537 L 1.66667E-6 -0.14506 C 0.00017 -0.1571 0.00069 -0.16882 0.00104 -0.17963 C 0.00243 -0.22129 0.00173 -0.26358 0.00486 -0.30432 C 0.00677 -0.32407 0.01354 -0.34074 0.0158 -0.36018 C 0.01719 -0.37068 0.01753 -0.3821 0.01996 -0.39166 C 0.02309 -0.40463 0.02847 -0.4145 0.03212 -0.42623 C 0.03819 -0.44506 0.04253 -0.46666 0.04965 -0.48487 C 0.05434 -0.49598 0.05833 -0.50864 0.06337 -0.51913 C 0.08923 -0.57191 0.0993 -0.59259 0.12448 -0.62747 C 0.13871 -0.64722 0.14792 -0.65895 0.1651 -0.67006 C 0.19236 -0.68734 0.20069 -0.68611 0.2276 -0.69074 C 0.23576 -0.69012 0.2441 -0.69043 0.25226 -0.68858 C 0.26719 -0.68518 0.29687 -0.67531 0.29687 -0.675 C 0.30816 -0.66821 0.32066 -0.66666 0.33073 -0.65432 C 0.37482 -0.59845 0.3592 -0.62068 0.3783 -0.59321 C 0.37969 -0.58889 0.3809 -0.58426 0.38212 -0.57993 C 0.38489 -0.57345 0.38819 -0.5679 0.39045 -0.56142 C 0.3967 -0.54166 0.40035 -0.52438 0.40399 -0.50339 C 0.40486 -0.49753 0.40607 -0.4929 0.40694 -0.48765 C 0.40764 -0.47654 0.40851 -0.46605 0.40937 -0.45555 C 0.40989 -0.45092 0.41111 -0.4466 0.41111 -0.44197 C 0.41111 -0.40061 0.40937 -0.35926 0.40937 -0.31759 L 0.40937 -0.31728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>
            <a:extLst>
              <a:ext uri="{FF2B5EF4-FFF2-40B4-BE49-F238E27FC236}">
                <a16:creationId xmlns:a16="http://schemas.microsoft.com/office/drawing/2014/main" id="{D24FB87D-3F8D-4334-B39C-2153160FA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/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78CCEB-23CA-4E9D-AB8E-2D5A48BF3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-1367" r="-5394"/>
          <a:stretch/>
        </p:blipFill>
        <p:spPr bwMode="auto">
          <a:xfrm>
            <a:off x="566057" y="3566334"/>
            <a:ext cx="1538513" cy="14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>
            <a:extLst>
              <a:ext uri="{FF2B5EF4-FFF2-40B4-BE49-F238E27FC236}">
                <a16:creationId xmlns:a16="http://schemas.microsoft.com/office/drawing/2014/main" id="{B912C081-2C98-4406-9744-C026EEF7F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/>
        </p:blipFill>
        <p:spPr>
          <a:xfrm>
            <a:off x="0" y="3467106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733754-2776-4199-BC19-2A38D1B46EEF}"/>
              </a:ext>
            </a:extLst>
          </p:cNvPr>
          <p:cNvSpPr/>
          <p:nvPr/>
        </p:nvSpPr>
        <p:spPr>
          <a:xfrm>
            <a:off x="4325257" y="3925637"/>
            <a:ext cx="149497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horse</a:t>
            </a:r>
          </a:p>
        </p:txBody>
      </p:sp>
    </p:spTree>
    <p:extLst>
      <p:ext uri="{BB962C8B-B14F-4D97-AF65-F5344CB8AC3E}">
        <p14:creationId xmlns:p14="http://schemas.microsoft.com/office/powerpoint/2010/main" val="29230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4537 L 3.05556E-6 -0.14506 C 0.00017 -0.1571 0.00069 -0.16882 0.00104 -0.17963 C 0.00243 -0.22129 0.00173 -0.26358 0.00486 -0.30432 C 0.00677 -0.32407 0.01354 -0.34074 0.0158 -0.36018 C 0.01718 -0.37068 0.01753 -0.3821 0.01996 -0.39166 C 0.02309 -0.40463 0.02847 -0.4145 0.03212 -0.42623 C 0.03819 -0.44506 0.04253 -0.46666 0.04965 -0.48487 C 0.05434 -0.49598 0.05833 -0.50864 0.06337 -0.51913 C 0.08923 -0.57191 0.0993 -0.59259 0.12448 -0.62747 C 0.13871 -0.64722 0.14791 -0.65895 0.1651 -0.67006 C 0.19236 -0.68734 0.20069 -0.68611 0.2276 -0.69074 C 0.23576 -0.69012 0.24409 -0.69043 0.25225 -0.68858 C 0.26718 -0.68518 0.29687 -0.67531 0.29687 -0.675 C 0.30816 -0.66821 0.32066 -0.66666 0.33073 -0.65432 C 0.37482 -0.59845 0.3592 -0.62068 0.3783 -0.59321 C 0.37968 -0.58889 0.3809 -0.58426 0.38212 -0.57993 C 0.38489 -0.57345 0.38819 -0.5679 0.39045 -0.56142 C 0.3967 -0.54166 0.40034 -0.52438 0.40399 -0.50339 C 0.40486 -0.49753 0.40607 -0.4929 0.40694 -0.48765 C 0.40764 -0.47654 0.4085 -0.46605 0.40937 -0.45555 C 0.40989 -0.45092 0.41111 -0.4466 0.41111 -0.44197 C 0.41111 -0.40061 0.40937 -0.35926 0.40937 -0.31759 L 0.40937 -0.31728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1390755" y="1990953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985651" y="3665617"/>
            <a:ext cx="395550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Look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 and circle.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5024330" y="1982980"/>
            <a:ext cx="308109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1.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Listen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 and repeat.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4864322" y="3713235"/>
            <a:ext cx="324652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7518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</a:t>
            </a:r>
            <a:r>
              <a:rPr lang="vi-VN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2635421" y="127782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6046250" y="127782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2635421" y="2987426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6046250" y="304915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857885" y="81022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45" y="173355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  <p:pic>
        <p:nvPicPr>
          <p:cNvPr id="12" name="Picture 11" descr="A cartoon of a child waving&#10;&#10;Description automatically generated">
            <a:extLst>
              <a:ext uri="{FF2B5EF4-FFF2-40B4-BE49-F238E27FC236}">
                <a16:creationId xmlns:a16="http://schemas.microsoft.com/office/drawing/2014/main" id="{CA4765F3-2CDF-49CF-B01A-AFF62547FC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/>
        </p:blipFill>
        <p:spPr>
          <a:xfrm>
            <a:off x="5619045" y="1221638"/>
            <a:ext cx="3164114" cy="37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85652" y="2400301"/>
            <a:ext cx="7208321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1. Listen and repeat.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46E3B30A-D9EE-4F89-97F5-16A8861A35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99675" y="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92788-F75F-4FB1-BB49-4A2FD4FAB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457"/>
          <a:stretch/>
        </p:blipFill>
        <p:spPr>
          <a:xfrm>
            <a:off x="201537" y="762000"/>
            <a:ext cx="8740926" cy="38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43446A-E246-4ED8-B424-706A0C8A02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501" b="5120"/>
          <a:stretch/>
        </p:blipFill>
        <p:spPr>
          <a:xfrm>
            <a:off x="560072" y="292612"/>
            <a:ext cx="3777758" cy="2312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A8597E-9A56-462F-B76F-DB5DBD6673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7965"/>
          <a:stretch/>
        </p:blipFill>
        <p:spPr>
          <a:xfrm>
            <a:off x="4889500" y="343412"/>
            <a:ext cx="3348760" cy="2167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E581E5-C3C8-491C-B000-6B68BB65B2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819" b="1094"/>
          <a:stretch/>
        </p:blipFill>
        <p:spPr>
          <a:xfrm>
            <a:off x="844290" y="2604762"/>
            <a:ext cx="3064770" cy="2318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61E8D-5393-49EC-910D-1258AA9DB6D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6669"/>
          <a:stretch/>
        </p:blipFill>
        <p:spPr>
          <a:xfrm>
            <a:off x="4827788" y="2545623"/>
            <a:ext cx="3348760" cy="234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3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99675" y="40728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8071D-B99E-4D24-9D58-BC05E4D6BF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501" b="5120"/>
          <a:stretch/>
        </p:blipFill>
        <p:spPr>
          <a:xfrm>
            <a:off x="1741171" y="924365"/>
            <a:ext cx="5942329" cy="3939735"/>
          </a:xfrm>
          <a:prstGeom prst="rect">
            <a:avLst/>
          </a:prstGeom>
        </p:spPr>
      </p:pic>
      <p:pic>
        <p:nvPicPr>
          <p:cNvPr id="8" name="Track 46">
            <a:hlinkClick r:id="" action="ppaction://media"/>
            <a:extLst>
              <a:ext uri="{FF2B5EF4-FFF2-40B4-BE49-F238E27FC236}">
                <a16:creationId xmlns:a16="http://schemas.microsoft.com/office/drawing/2014/main" id="{2095E772-8FDC-44CF-9312-F517A77B8C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721" end="20391.6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37400" y="23163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D41E5B-390D-481E-8443-EFB5CB3F4B9D}"/>
              </a:ext>
            </a:extLst>
          </p:cNvPr>
          <p:cNvSpPr txBox="1"/>
          <p:nvPr/>
        </p:nvSpPr>
        <p:spPr>
          <a:xfrm>
            <a:off x="2999675" y="1117505"/>
            <a:ext cx="259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Hi, Ben!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2400" b="0" i="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I have a ball.</a:t>
            </a:r>
            <a:endParaRPr 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CC3B6E-2292-4C4A-B21D-626DC47814B5}"/>
              </a:ext>
            </a:extLst>
          </p:cNvPr>
          <p:cNvSpPr txBox="1"/>
          <p:nvPr/>
        </p:nvSpPr>
        <p:spPr>
          <a:xfrm>
            <a:off x="4457700" y="3803636"/>
            <a:ext cx="29451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Hello, Sue and Phil! Look! I have a bag. </a:t>
            </a:r>
          </a:p>
        </p:txBody>
      </p:sp>
    </p:spTree>
    <p:extLst>
      <p:ext uri="{BB962C8B-B14F-4D97-AF65-F5344CB8AC3E}">
        <p14:creationId xmlns:p14="http://schemas.microsoft.com/office/powerpoint/2010/main" val="205584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0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0" y="23163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8B3148-05DB-48A0-A0E9-A1F14EEB8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5143" y="876299"/>
            <a:ext cx="5573713" cy="3920617"/>
          </a:xfrm>
          <a:prstGeom prst="rect">
            <a:avLst/>
          </a:prstGeom>
        </p:spPr>
      </p:pic>
      <p:pic>
        <p:nvPicPr>
          <p:cNvPr id="8" name="Track 46">
            <a:hlinkClick r:id="" action="ppaction://media"/>
            <a:extLst>
              <a:ext uri="{FF2B5EF4-FFF2-40B4-BE49-F238E27FC236}">
                <a16:creationId xmlns:a16="http://schemas.microsoft.com/office/drawing/2014/main" id="{2095E772-8FDC-44CF-9312-F517A77B8C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369" end="14764.6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37400" y="23163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D41E5B-390D-481E-8443-EFB5CB3F4B9D}"/>
              </a:ext>
            </a:extLst>
          </p:cNvPr>
          <p:cNvSpPr txBox="1"/>
          <p:nvPr/>
        </p:nvSpPr>
        <p:spPr>
          <a:xfrm>
            <a:off x="4216400" y="1816005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And I have a cat.</a:t>
            </a:r>
            <a:endParaRPr lang="en-U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0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54245" y="-16084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8B3148-05DB-48A0-A0E9-A1F14EEB8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185809" y="787399"/>
            <a:ext cx="4951591" cy="4067842"/>
          </a:xfrm>
          <a:prstGeom prst="rect">
            <a:avLst/>
          </a:prstGeom>
        </p:spPr>
      </p:pic>
      <p:pic>
        <p:nvPicPr>
          <p:cNvPr id="8" name="Track 46">
            <a:hlinkClick r:id="" action="ppaction://media"/>
            <a:extLst>
              <a:ext uri="{FF2B5EF4-FFF2-40B4-BE49-F238E27FC236}">
                <a16:creationId xmlns:a16="http://schemas.microsoft.com/office/drawing/2014/main" id="{2095E772-8FDC-44CF-9312-F517A77B8C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387" end="7640.6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37400" y="23163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D41E5B-390D-481E-8443-EFB5CB3F4B9D}"/>
              </a:ext>
            </a:extLst>
          </p:cNvPr>
          <p:cNvSpPr txBox="1"/>
          <p:nvPr/>
        </p:nvSpPr>
        <p:spPr>
          <a:xfrm>
            <a:off x="2717800" y="3743981"/>
            <a:ext cx="304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Look out, cat!</a:t>
            </a: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There's a goat!</a:t>
            </a:r>
            <a:endParaRPr lang="en-US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1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54245" y="-16084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8B3148-05DB-48A0-A0E9-A1F14EEB8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185809" y="964473"/>
            <a:ext cx="4951591" cy="3713693"/>
          </a:xfrm>
          <a:prstGeom prst="rect">
            <a:avLst/>
          </a:prstGeom>
        </p:spPr>
      </p:pic>
      <p:pic>
        <p:nvPicPr>
          <p:cNvPr id="8" name="Track 46">
            <a:hlinkClick r:id="" action="ppaction://media"/>
            <a:extLst>
              <a:ext uri="{FF2B5EF4-FFF2-40B4-BE49-F238E27FC236}">
                <a16:creationId xmlns:a16="http://schemas.microsoft.com/office/drawing/2014/main" id="{2095E772-8FDC-44CF-9312-F517A77B8C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110" end="1415.6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37400" y="23163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D41E5B-390D-481E-8443-EFB5CB3F4B9D}"/>
              </a:ext>
            </a:extLst>
          </p:cNvPr>
          <p:cNvSpPr txBox="1"/>
          <p:nvPr/>
        </p:nvSpPr>
        <p:spPr>
          <a:xfrm>
            <a:off x="4432300" y="1055166"/>
            <a:ext cx="1371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Ha </a:t>
            </a:r>
            <a:r>
              <a:rPr lang="en-U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ha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0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6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>
            <a:extLst>
              <a:ext uri="{FF2B5EF4-FFF2-40B4-BE49-F238E27FC236}">
                <a16:creationId xmlns:a16="http://schemas.microsoft.com/office/drawing/2014/main" id="{C738B509-212A-4C89-B32E-2867AD1E5BD7}"/>
              </a:ext>
            </a:extLst>
          </p:cNvPr>
          <p:cNvSpPr/>
          <p:nvPr/>
        </p:nvSpPr>
        <p:spPr>
          <a:xfrm>
            <a:off x="2645915" y="-20546"/>
            <a:ext cx="3538985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14322" y="-14708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3446A-E246-4ED8-B424-706A0C8A02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501" b="5120"/>
          <a:stretch/>
        </p:blipFill>
        <p:spPr>
          <a:xfrm>
            <a:off x="560072" y="464062"/>
            <a:ext cx="3777758" cy="2312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E46E9A-7573-4EA8-8E43-BBBF6CFF40BA}"/>
              </a:ext>
            </a:extLst>
          </p:cNvPr>
          <p:cNvSpPr txBox="1"/>
          <p:nvPr/>
        </p:nvSpPr>
        <p:spPr>
          <a:xfrm>
            <a:off x="1259775" y="552962"/>
            <a:ext cx="1854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Hi, Ben!</a:t>
            </a:r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1600" b="0" i="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I have a ball.</a:t>
            </a:r>
            <a:endParaRPr lang="en-US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71C2E-1C6C-4C1B-91D4-047135FD2AE1}"/>
              </a:ext>
            </a:extLst>
          </p:cNvPr>
          <p:cNvSpPr txBox="1"/>
          <p:nvPr/>
        </p:nvSpPr>
        <p:spPr>
          <a:xfrm>
            <a:off x="2161656" y="2096186"/>
            <a:ext cx="2108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Hello, Sue and Phil! Look! I have a bag.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A8597E-9A56-462F-B76F-DB5DBD6673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7965"/>
          <a:stretch/>
        </p:blipFill>
        <p:spPr>
          <a:xfrm>
            <a:off x="4889500" y="514862"/>
            <a:ext cx="3348760" cy="21679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E1B963-BBEE-4010-9FF6-70771D238C10}"/>
              </a:ext>
            </a:extLst>
          </p:cNvPr>
          <p:cNvSpPr txBox="1"/>
          <p:nvPr/>
        </p:nvSpPr>
        <p:spPr>
          <a:xfrm>
            <a:off x="6342856" y="1063482"/>
            <a:ext cx="1937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And I have a cat.</a:t>
            </a: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E581E5-C3C8-491C-B000-6B68BB65B24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819" b="1094"/>
          <a:stretch/>
        </p:blipFill>
        <p:spPr>
          <a:xfrm>
            <a:off x="1050030" y="2776212"/>
            <a:ext cx="3064770" cy="23185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7F671F-3FFB-4749-85AB-BB3BE5D1EEAF}"/>
              </a:ext>
            </a:extLst>
          </p:cNvPr>
          <p:cNvSpPr txBox="1"/>
          <p:nvPr/>
        </p:nvSpPr>
        <p:spPr>
          <a:xfrm>
            <a:off x="1327590" y="4387050"/>
            <a:ext cx="1745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Look out, cat!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There's a goat!</a:t>
            </a:r>
            <a:endParaRPr lang="en-US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361E8D-5393-49EC-910D-1258AA9DB6D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6669"/>
          <a:stretch/>
        </p:blipFill>
        <p:spPr>
          <a:xfrm>
            <a:off x="4827788" y="2717073"/>
            <a:ext cx="3348760" cy="23440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292470-31F2-4F52-8A9E-C67D25846F84}"/>
              </a:ext>
            </a:extLst>
          </p:cNvPr>
          <p:cNvSpPr txBox="1"/>
          <p:nvPr/>
        </p:nvSpPr>
        <p:spPr>
          <a:xfrm>
            <a:off x="6330156" y="2779562"/>
            <a:ext cx="8150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Ha </a:t>
            </a:r>
            <a:r>
              <a:rPr lang="en-US" sz="1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ha</a:t>
            </a:r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Track 46">
            <a:hlinkClick r:id="" action="ppaction://media"/>
            <a:extLst>
              <a:ext uri="{FF2B5EF4-FFF2-40B4-BE49-F238E27FC236}">
                <a16:creationId xmlns:a16="http://schemas.microsoft.com/office/drawing/2014/main" id="{C7504A6E-DAF4-40D8-9142-203D5451E3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71" end="1415.68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83928" y="17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6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27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275"/>
                            </p:stCondLst>
                            <p:childTnLst>
                              <p:par>
                                <p:cTn id="2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CD754-C347-4985-8983-345C9C76E453}"/>
              </a:ext>
            </a:extLst>
          </p:cNvPr>
          <p:cNvSpPr txBox="1"/>
          <p:nvPr/>
        </p:nvSpPr>
        <p:spPr>
          <a:xfrm>
            <a:off x="650895" y="1269058"/>
            <a:ext cx="5562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Play as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a character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5A78D-C0ED-4CA1-B600-3484D3743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40" b="9155"/>
          <a:stretch/>
        </p:blipFill>
        <p:spPr>
          <a:xfrm rot="691947">
            <a:off x="6538080" y="2415840"/>
            <a:ext cx="654516" cy="5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400" b="1">
                <a:solidFill>
                  <a:srgbClr val="0070C0"/>
                </a:solidFill>
                <a:latin typeface="Comic Sans MS" panose="030F0702030302020204" pitchFamily="66" charset="0"/>
              </a:rPr>
              <a:t>Warm-up and Review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6600" b="1">
                <a:solidFill>
                  <a:srgbClr val="FFFF00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7F2161DF-431B-48DE-AC7D-40643859A7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43446A-E246-4ED8-B424-706A0C8A02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501" b="5120"/>
          <a:stretch/>
        </p:blipFill>
        <p:spPr>
          <a:xfrm>
            <a:off x="560072" y="292612"/>
            <a:ext cx="3777758" cy="2312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E46E9A-7573-4EA8-8E43-BBBF6CFF40BA}"/>
              </a:ext>
            </a:extLst>
          </p:cNvPr>
          <p:cNvSpPr txBox="1"/>
          <p:nvPr/>
        </p:nvSpPr>
        <p:spPr>
          <a:xfrm>
            <a:off x="1259775" y="381512"/>
            <a:ext cx="1854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Hi, Ben!</a:t>
            </a:r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1600" b="0" i="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I have a ball.</a:t>
            </a:r>
            <a:endParaRPr lang="en-US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71C2E-1C6C-4C1B-91D4-047135FD2AE1}"/>
              </a:ext>
            </a:extLst>
          </p:cNvPr>
          <p:cNvSpPr txBox="1"/>
          <p:nvPr/>
        </p:nvSpPr>
        <p:spPr>
          <a:xfrm>
            <a:off x="2161656" y="1924736"/>
            <a:ext cx="2108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Hello, Sue and Phil! Look! I have a bag.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A8597E-9A56-462F-B76F-DB5DBD6673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7965"/>
          <a:stretch/>
        </p:blipFill>
        <p:spPr>
          <a:xfrm>
            <a:off x="4889500" y="343412"/>
            <a:ext cx="3348760" cy="21679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E1B963-BBEE-4010-9FF6-70771D238C10}"/>
              </a:ext>
            </a:extLst>
          </p:cNvPr>
          <p:cNvSpPr txBox="1"/>
          <p:nvPr/>
        </p:nvSpPr>
        <p:spPr>
          <a:xfrm>
            <a:off x="6342856" y="892032"/>
            <a:ext cx="1937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And I have a cat.</a:t>
            </a: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E581E5-C3C8-491C-B000-6B68BB65B2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819" b="1094"/>
          <a:stretch/>
        </p:blipFill>
        <p:spPr>
          <a:xfrm>
            <a:off x="844290" y="2604762"/>
            <a:ext cx="3064770" cy="23185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7F671F-3FFB-4749-85AB-BB3BE5D1EEAF}"/>
              </a:ext>
            </a:extLst>
          </p:cNvPr>
          <p:cNvSpPr txBox="1"/>
          <p:nvPr/>
        </p:nvSpPr>
        <p:spPr>
          <a:xfrm>
            <a:off x="1121850" y="4215600"/>
            <a:ext cx="1745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Look out, cat!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There's a goat!</a:t>
            </a:r>
            <a:endParaRPr lang="en-US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361E8D-5393-49EC-910D-1258AA9DB6D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6669"/>
          <a:stretch/>
        </p:blipFill>
        <p:spPr>
          <a:xfrm>
            <a:off x="4827788" y="2545623"/>
            <a:ext cx="3348760" cy="23440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292470-31F2-4F52-8A9E-C67D25846F84}"/>
              </a:ext>
            </a:extLst>
          </p:cNvPr>
          <p:cNvSpPr txBox="1"/>
          <p:nvPr/>
        </p:nvSpPr>
        <p:spPr>
          <a:xfrm>
            <a:off x="6330156" y="2608112"/>
            <a:ext cx="8150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Ha </a:t>
            </a:r>
            <a:r>
              <a:rPr lang="en-US" sz="1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ha</a:t>
            </a:r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90601" y="2400301"/>
            <a:ext cx="7484532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2. Look and circle.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463C06F1-F0FF-4C3B-9CC2-4D93643BBF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368300" y="3252646"/>
            <a:ext cx="83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cat	gate	 girl	goat	hand	 head	   bag	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841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8217B-AB22-4B7F-9395-3DFC7CA87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1061" y="1153459"/>
            <a:ext cx="72294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215900" y="3328846"/>
            <a:ext cx="842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cat	gate	 girl	goat	hand	 head	   bag	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841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8217B-AB22-4B7F-9395-3DFC7CA87E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5103"/>
          <a:stretch/>
        </p:blipFill>
        <p:spPr>
          <a:xfrm>
            <a:off x="3525980" y="1233053"/>
            <a:ext cx="1799939" cy="17716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3CABA7A-266A-4E56-ABAF-9459ED204B5C}"/>
              </a:ext>
            </a:extLst>
          </p:cNvPr>
          <p:cNvSpPr/>
          <p:nvPr/>
        </p:nvSpPr>
        <p:spPr>
          <a:xfrm>
            <a:off x="6413500" y="3251923"/>
            <a:ext cx="876300" cy="67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7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419100" y="3316146"/>
            <a:ext cx="833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cat	gate	 girl	goat	hand	 head	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841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8217B-AB22-4B7F-9395-3DFC7CA87E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013" r="52090"/>
          <a:stretch/>
        </p:blipFill>
        <p:spPr>
          <a:xfrm>
            <a:off x="3672030" y="1143000"/>
            <a:ext cx="1799939" cy="17716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3CABA7A-266A-4E56-ABAF-9459ED204B5C}"/>
              </a:ext>
            </a:extLst>
          </p:cNvPr>
          <p:cNvSpPr/>
          <p:nvPr/>
        </p:nvSpPr>
        <p:spPr>
          <a:xfrm>
            <a:off x="4024169" y="3316146"/>
            <a:ext cx="876300" cy="67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419100" y="3468546"/>
            <a:ext cx="833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cat	gate	 girl	hand	 head	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841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8217B-AB22-4B7F-9395-3DFC7CA87E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5129" t="10012" r="29974" b="-10012"/>
          <a:stretch/>
        </p:blipFill>
        <p:spPr>
          <a:xfrm>
            <a:off x="3672030" y="1295400"/>
            <a:ext cx="1799939" cy="17716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3CABA7A-266A-4E56-ABAF-9459ED204B5C}"/>
              </a:ext>
            </a:extLst>
          </p:cNvPr>
          <p:cNvSpPr/>
          <p:nvPr/>
        </p:nvSpPr>
        <p:spPr>
          <a:xfrm>
            <a:off x="6583649" y="3397894"/>
            <a:ext cx="876300" cy="67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3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419100" y="3405046"/>
            <a:ext cx="833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cat	gate	 girl	hand	 head	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841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8217B-AB22-4B7F-9395-3DFC7CA87E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952" r="4151"/>
          <a:stretch/>
        </p:blipFill>
        <p:spPr>
          <a:xfrm>
            <a:off x="3672030" y="1231900"/>
            <a:ext cx="1799939" cy="17716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3CABA7A-266A-4E56-ABAF-9459ED204B5C}"/>
              </a:ext>
            </a:extLst>
          </p:cNvPr>
          <p:cNvSpPr/>
          <p:nvPr/>
        </p:nvSpPr>
        <p:spPr>
          <a:xfrm>
            <a:off x="3119580" y="3379646"/>
            <a:ext cx="876300" cy="67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076038" y="318153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bag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841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AD82F-CCB2-4B26-9BCB-B7FC967DD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5103"/>
          <a:stretch/>
        </p:blipFill>
        <p:spPr>
          <a:xfrm>
            <a:off x="671369" y="1270186"/>
            <a:ext cx="1799939" cy="17716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EB08A3-3B8D-4E34-B8F7-C90389930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2486" r="52617"/>
          <a:stretch/>
        </p:blipFill>
        <p:spPr>
          <a:xfrm>
            <a:off x="2665269" y="1270186"/>
            <a:ext cx="1799939" cy="17716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90CE4A-8251-48C7-A04B-319C99188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5323" t="11104" r="29780" b="-11104"/>
          <a:stretch/>
        </p:blipFill>
        <p:spPr>
          <a:xfrm>
            <a:off x="4684569" y="1270186"/>
            <a:ext cx="1799939" cy="17716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743CFB-827D-4708-B747-380C6CF7AC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619" t="5701" r="4484" b="-5701"/>
          <a:stretch/>
        </p:blipFill>
        <p:spPr>
          <a:xfrm>
            <a:off x="6665769" y="1270186"/>
            <a:ext cx="1799939" cy="17716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9D6A47-AFE1-4DDE-BCDB-F0A1C6A20471}"/>
              </a:ext>
            </a:extLst>
          </p:cNvPr>
          <p:cNvSpPr txBox="1"/>
          <p:nvPr/>
        </p:nvSpPr>
        <p:spPr>
          <a:xfrm>
            <a:off x="3046098" y="318153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goat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4765F6-9A7A-42F4-A5F8-CC6E6A58674C}"/>
              </a:ext>
            </a:extLst>
          </p:cNvPr>
          <p:cNvSpPr txBox="1"/>
          <p:nvPr/>
        </p:nvSpPr>
        <p:spPr>
          <a:xfrm>
            <a:off x="5041558" y="318153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743E2-78FA-4C1E-B2EE-241DF806C880}"/>
              </a:ext>
            </a:extLst>
          </p:cNvPr>
          <p:cNvSpPr txBox="1"/>
          <p:nvPr/>
        </p:nvSpPr>
        <p:spPr>
          <a:xfrm>
            <a:off x="7070438" y="318153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gate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99409" y="2400301"/>
            <a:ext cx="675984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90D6AEB7-66A1-496E-8ACE-A1649E2D944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299243-7ACE-4D61-8271-5C40E670C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501" b="5120"/>
          <a:stretch/>
        </p:blipFill>
        <p:spPr>
          <a:xfrm>
            <a:off x="560072" y="464062"/>
            <a:ext cx="3777758" cy="2312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DE344-55C4-4CB0-AD30-E1844DE50E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7965"/>
          <a:stretch/>
        </p:blipFill>
        <p:spPr>
          <a:xfrm>
            <a:off x="4889500" y="514862"/>
            <a:ext cx="3348760" cy="2167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E1E01B-F596-42B3-94F8-95C84D1216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819" b="1094"/>
          <a:stretch/>
        </p:blipFill>
        <p:spPr>
          <a:xfrm>
            <a:off x="1050030" y="2776212"/>
            <a:ext cx="3064770" cy="2318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00DC4C-5030-47C4-85BE-B8F185CE08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b="6669"/>
          <a:stretch/>
        </p:blipFill>
        <p:spPr>
          <a:xfrm>
            <a:off x="4827788" y="2717073"/>
            <a:ext cx="3348760" cy="234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0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676B583-1AEC-4762-AF67-9A8CCEF442DB}"/>
              </a:ext>
            </a:extLst>
          </p:cNvPr>
          <p:cNvGrpSpPr/>
          <p:nvPr/>
        </p:nvGrpSpPr>
        <p:grpSpPr>
          <a:xfrm>
            <a:off x="2585979" y="236229"/>
            <a:ext cx="5276784" cy="4807497"/>
            <a:chOff x="2585979" y="236229"/>
            <a:chExt cx="5276784" cy="4807497"/>
          </a:xfrm>
        </p:grpSpPr>
        <p:pic>
          <p:nvPicPr>
            <p:cNvPr id="5" name="Picture 4" descr="A cartoon of a child waving&#10;&#10;Description automatically generated">
              <a:extLst>
                <a:ext uri="{FF2B5EF4-FFF2-40B4-BE49-F238E27FC236}">
                  <a16:creationId xmlns:a16="http://schemas.microsoft.com/office/drawing/2014/main" id="{D6861D62-D496-43D2-A464-0532F26108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136"/>
            <a:stretch/>
          </p:blipFill>
          <p:spPr>
            <a:xfrm>
              <a:off x="2585979" y="994167"/>
              <a:ext cx="3437448" cy="4049559"/>
            </a:xfrm>
            <a:prstGeom prst="rect">
              <a:avLst/>
            </a:prstGeom>
          </p:spPr>
        </p:pic>
        <p:pic>
          <p:nvPicPr>
            <p:cNvPr id="1034" name="Picture 10" descr="Mystery Bag Sticker Mystery Bag Prints Mystery Prints - Etsy Ireland">
              <a:extLst>
                <a:ext uri="{FF2B5EF4-FFF2-40B4-BE49-F238E27FC236}">
                  <a16:creationId xmlns:a16="http://schemas.microsoft.com/office/drawing/2014/main" id="{DA0D2CC0-DEDA-4607-B722-577797125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4200">
              <a:off x="5256497" y="236229"/>
              <a:ext cx="2606266" cy="2606266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52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>
            <a:extLst>
              <a:ext uri="{FF2B5EF4-FFF2-40B4-BE49-F238E27FC236}">
                <a16:creationId xmlns:a16="http://schemas.microsoft.com/office/drawing/2014/main" id="{D24FB87D-3F8D-4334-B39C-2153160FA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/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 descr="Download Cartoon Chips Character Characters Royalty-Free Vector Graphic -  Pixabay">
            <a:extLst>
              <a:ext uri="{FF2B5EF4-FFF2-40B4-BE49-F238E27FC236}">
                <a16:creationId xmlns:a16="http://schemas.microsoft.com/office/drawing/2014/main" id="{2478CCEB-23CA-4E9D-AB8E-2D5A48BF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" y="3679371"/>
            <a:ext cx="1047522" cy="14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>
            <a:extLst>
              <a:ext uri="{FF2B5EF4-FFF2-40B4-BE49-F238E27FC236}">
                <a16:creationId xmlns:a16="http://schemas.microsoft.com/office/drawing/2014/main" id="{B912C081-2C98-4406-9744-C026EEF7F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174" b="9136"/>
          <a:stretch/>
        </p:blipFill>
        <p:spPr>
          <a:xfrm>
            <a:off x="0" y="3652147"/>
            <a:ext cx="3164114" cy="146412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733754-2776-4199-BC19-2A38D1B46EEF}"/>
              </a:ext>
            </a:extLst>
          </p:cNvPr>
          <p:cNvSpPr/>
          <p:nvPr/>
        </p:nvSpPr>
        <p:spPr>
          <a:xfrm>
            <a:off x="4572000" y="4022966"/>
            <a:ext cx="1377243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chips</a:t>
            </a:r>
          </a:p>
        </p:txBody>
      </p:sp>
    </p:spTree>
    <p:extLst>
      <p:ext uri="{BB962C8B-B14F-4D97-AF65-F5344CB8AC3E}">
        <p14:creationId xmlns:p14="http://schemas.microsoft.com/office/powerpoint/2010/main" val="40605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14537 L -3.05556E-6 -0.14475 C 0.00018 -0.15679 0.0007 -0.16852 0.00104 -0.17963 C 0.00243 -0.2213 0.00174 -0.26358 0.00486 -0.30432 C 0.00677 -0.32408 0.01354 -0.34074 0.0158 -0.36019 C 0.01719 -0.37068 0.01754 -0.3821 0.01997 -0.39167 C 0.02309 -0.40463 0.02848 -0.41451 0.03212 -0.42624 C 0.0382 -0.44506 0.04254 -0.46667 0.04966 -0.48457 C 0.05434 -0.49599 0.05834 -0.50834 0.06337 -0.51883 C 0.08924 -0.57192 0.09931 -0.59259 0.12448 -0.62747 C 0.13872 -0.64722 0.14792 -0.65895 0.16511 -0.67006 C 0.19236 -0.68735 0.2007 -0.68611 0.22761 -0.69074 C 0.23577 -0.69013 0.2441 -0.69043 0.25226 -0.68858 C 0.26719 -0.68519 0.29688 -0.67531 0.29688 -0.675 C 0.30816 -0.66821 0.32066 -0.66667 0.33073 -0.65432 C 0.37483 -0.59846 0.3592 -0.62068 0.3783 -0.59321 C 0.37969 -0.58889 0.38091 -0.58426 0.38212 -0.57994 C 0.3849 -0.57346 0.3882 -0.5679 0.39045 -0.56142 C 0.3967 -0.54167 0.40035 -0.52408 0.404 -0.50309 C 0.40486 -0.49753 0.40608 -0.49259 0.40695 -0.48735 C 0.40764 -0.47654 0.40851 -0.46605 0.40938 -0.45556 C 0.4099 -0.45093 0.41111 -0.44661 0.41111 -0.44198 C 0.41111 -0.40062 0.40938 -0.35926 0.40938 -0.31759 L 0.40938 -0.31729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>
            <a:extLst>
              <a:ext uri="{FF2B5EF4-FFF2-40B4-BE49-F238E27FC236}">
                <a16:creationId xmlns:a16="http://schemas.microsoft.com/office/drawing/2014/main" id="{D24FB87D-3F8D-4334-B39C-2153160FA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/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78CCEB-23CA-4E9D-AB8E-2D5A48BF3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289" b="29736"/>
          <a:stretch/>
        </p:blipFill>
        <p:spPr bwMode="auto">
          <a:xfrm>
            <a:off x="482076" y="3652147"/>
            <a:ext cx="2115981" cy="10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>
            <a:extLst>
              <a:ext uri="{FF2B5EF4-FFF2-40B4-BE49-F238E27FC236}">
                <a16:creationId xmlns:a16="http://schemas.microsoft.com/office/drawing/2014/main" id="{B912C081-2C98-4406-9744-C026EEF7F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174" b="9136"/>
          <a:stretch/>
        </p:blipFill>
        <p:spPr>
          <a:xfrm>
            <a:off x="0" y="3679371"/>
            <a:ext cx="3164114" cy="146412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733754-2776-4199-BC19-2A38D1B46EEF}"/>
              </a:ext>
            </a:extLst>
          </p:cNvPr>
          <p:cNvSpPr/>
          <p:nvPr/>
        </p:nvSpPr>
        <p:spPr>
          <a:xfrm>
            <a:off x="4572000" y="3579577"/>
            <a:ext cx="1377243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fish</a:t>
            </a:r>
          </a:p>
        </p:txBody>
      </p:sp>
    </p:spTree>
    <p:extLst>
      <p:ext uri="{BB962C8B-B14F-4D97-AF65-F5344CB8AC3E}">
        <p14:creationId xmlns:p14="http://schemas.microsoft.com/office/powerpoint/2010/main" val="97759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4537 L -2.77778E-6 -0.14475 C 0.00018 -0.15679 0.0007 -0.16852 0.00104 -0.17963 C 0.00243 -0.22129 0.00174 -0.26358 0.00486 -0.30432 C 0.00677 -0.32407 0.01354 -0.34074 0.0158 -0.36018 C 0.01719 -0.37068 0.01754 -0.3821 0.01997 -0.39166 C 0.02309 -0.40463 0.02848 -0.4145 0.03212 -0.42623 C 0.0382 -0.44506 0.04254 -0.46666 0.04966 -0.48457 C 0.05434 -0.49599 0.05834 -0.50864 0.06337 -0.51913 C 0.08924 -0.57191 0.09931 -0.59259 0.12448 -0.62747 C 0.13872 -0.64722 0.14792 -0.65895 0.16511 -0.67006 C 0.19236 -0.68734 0.2007 -0.68611 0.22761 -0.69074 C 0.23577 -0.69012 0.2441 -0.69043 0.25226 -0.68858 C 0.26719 -0.68518 0.29688 -0.67531 0.29688 -0.675 C 0.30816 -0.66821 0.32066 -0.66666 0.33073 -0.65432 C 0.37483 -0.59845 0.3592 -0.62068 0.3783 -0.59321 C 0.37969 -0.58889 0.38091 -0.58426 0.38212 -0.57994 C 0.3849 -0.57345 0.3882 -0.5679 0.39045 -0.56142 C 0.3967 -0.54166 0.40035 -0.52438 0.404 -0.50339 C 0.40486 -0.49753 0.40608 -0.4929 0.40695 -0.48765 C 0.40764 -0.47654 0.40851 -0.46605 0.40938 -0.45555 C 0.4099 -0.45092 0.41111 -0.4466 0.41111 -0.44197 C 0.41111 -0.40062 0.40938 -0.35926 0.40938 -0.31759 L 0.40938 -0.31728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>
            <a:extLst>
              <a:ext uri="{FF2B5EF4-FFF2-40B4-BE49-F238E27FC236}">
                <a16:creationId xmlns:a16="http://schemas.microsoft.com/office/drawing/2014/main" id="{D24FB87D-3F8D-4334-B39C-2153160FA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/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78CCEB-23CA-4E9D-AB8E-2D5A48BF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15366" r="15366"/>
          <a:stretch/>
        </p:blipFill>
        <p:spPr bwMode="auto">
          <a:xfrm>
            <a:off x="841829" y="3367312"/>
            <a:ext cx="1320800" cy="19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>
            <a:extLst>
              <a:ext uri="{FF2B5EF4-FFF2-40B4-BE49-F238E27FC236}">
                <a16:creationId xmlns:a16="http://schemas.microsoft.com/office/drawing/2014/main" id="{B912C081-2C98-4406-9744-C026EEF7F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/>
        </p:blipFill>
        <p:spPr>
          <a:xfrm>
            <a:off x="0" y="3463869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733754-2776-4199-BC19-2A38D1B46EEF}"/>
              </a:ext>
            </a:extLst>
          </p:cNvPr>
          <p:cNvSpPr/>
          <p:nvPr/>
        </p:nvSpPr>
        <p:spPr>
          <a:xfrm>
            <a:off x="4572000" y="3940821"/>
            <a:ext cx="1377243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milk</a:t>
            </a:r>
          </a:p>
        </p:txBody>
      </p:sp>
    </p:spTree>
    <p:extLst>
      <p:ext uri="{BB962C8B-B14F-4D97-AF65-F5344CB8AC3E}">
        <p14:creationId xmlns:p14="http://schemas.microsoft.com/office/powerpoint/2010/main" val="28529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14537 L 3.88889E-6 -0.14506 C 0.00017 -0.15709 0.00069 -0.16882 0.00104 -0.17962 C 0.00243 -0.22129 0.00173 -0.26358 0.00486 -0.30432 C 0.00677 -0.32407 0.01354 -0.34074 0.01579 -0.36018 C 0.01718 -0.37067 0.01753 -0.38209 0.01996 -0.39166 C 0.02309 -0.40462 0.02847 -0.4145 0.03211 -0.42623 C 0.03819 -0.44506 0.04253 -0.46666 0.04965 -0.48487 C 0.05434 -0.49598 0.05833 -0.50864 0.06336 -0.51913 C 0.08923 -0.57191 0.0993 -0.59259 0.12448 -0.62746 C 0.13871 -0.64722 0.14791 -0.65895 0.1651 -0.67006 C 0.19236 -0.68734 0.20069 -0.68611 0.2276 -0.69074 C 0.23576 -0.69012 0.24409 -0.69043 0.25225 -0.68858 C 0.26718 -0.68518 0.29687 -0.6753 0.29687 -0.675 C 0.30816 -0.66821 0.32066 -0.66666 0.33073 -0.65432 C 0.37482 -0.59845 0.3592 -0.62067 0.37829 -0.59321 C 0.37968 -0.58888 0.3809 -0.58425 0.38211 -0.57993 C 0.38489 -0.57345 0.38819 -0.5679 0.39045 -0.56141 C 0.3967 -0.54166 0.40034 -0.52438 0.40399 -0.50339 C 0.40486 -0.49753 0.40607 -0.4929 0.40694 -0.48765 C 0.40764 -0.47654 0.4085 -0.46604 0.40937 -0.45555 C 0.40989 -0.45092 0.41111 -0.4466 0.41111 -0.44197 C 0.41111 -0.40061 0.40937 -0.35925 0.40937 -0.31759 L 0.40937 -0.31728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>
            <a:extLst>
              <a:ext uri="{FF2B5EF4-FFF2-40B4-BE49-F238E27FC236}">
                <a16:creationId xmlns:a16="http://schemas.microsoft.com/office/drawing/2014/main" id="{D24FB87D-3F8D-4334-B39C-2153160FA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/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78CCEB-23CA-4E9D-AB8E-2D5A48BF3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69" t="10351" r="7001" b="9440"/>
          <a:stretch/>
        </p:blipFill>
        <p:spPr bwMode="auto">
          <a:xfrm>
            <a:off x="587829" y="3651771"/>
            <a:ext cx="1894114" cy="12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>
            <a:extLst>
              <a:ext uri="{FF2B5EF4-FFF2-40B4-BE49-F238E27FC236}">
                <a16:creationId xmlns:a16="http://schemas.microsoft.com/office/drawing/2014/main" id="{B912C081-2C98-4406-9744-C026EEF7F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/>
        </p:blipFill>
        <p:spPr>
          <a:xfrm>
            <a:off x="0" y="3467106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733754-2776-4199-BC19-2A38D1B46EEF}"/>
              </a:ext>
            </a:extLst>
          </p:cNvPr>
          <p:cNvSpPr/>
          <p:nvPr/>
        </p:nvSpPr>
        <p:spPr>
          <a:xfrm>
            <a:off x="4325258" y="3781164"/>
            <a:ext cx="1901372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chicken</a:t>
            </a:r>
          </a:p>
        </p:txBody>
      </p:sp>
    </p:spTree>
    <p:extLst>
      <p:ext uri="{BB962C8B-B14F-4D97-AF65-F5344CB8AC3E}">
        <p14:creationId xmlns:p14="http://schemas.microsoft.com/office/powerpoint/2010/main" val="13506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4537 L 1.66667E-6 -0.14506 C 0.00017 -0.1571 0.00069 -0.16883 0.00104 -0.17963 C 0.00243 -0.2213 0.00173 -0.26358 0.00486 -0.30432 C 0.00677 -0.32407 0.01354 -0.34074 0.0158 -0.36019 C 0.01719 -0.37068 0.01753 -0.3821 0.01996 -0.39167 C 0.02309 -0.40463 0.02847 -0.41451 0.03212 -0.42623 C 0.03819 -0.44506 0.04253 -0.46667 0.04965 -0.48488 C 0.05434 -0.49599 0.05833 -0.50864 0.06337 -0.51914 C 0.08923 -0.57191 0.0993 -0.59259 0.12448 -0.62747 C 0.13871 -0.64722 0.14792 -0.65895 0.1651 -0.67006 C 0.19236 -0.68735 0.20069 -0.68611 0.2276 -0.69074 C 0.23576 -0.69012 0.2441 -0.69043 0.25226 -0.68858 C 0.26719 -0.68519 0.29687 -0.67531 0.29687 -0.675 C 0.30816 -0.66821 0.32066 -0.66667 0.33073 -0.65432 C 0.37482 -0.59846 0.3592 -0.62068 0.3783 -0.59321 C 0.37969 -0.58889 0.3809 -0.58426 0.38212 -0.57994 C 0.38489 -0.57346 0.38819 -0.5679 0.39045 -0.56142 C 0.3967 -0.54167 0.40035 -0.52438 0.40399 -0.50339 C 0.40486 -0.49753 0.40607 -0.4929 0.40694 -0.48765 C 0.40764 -0.47654 0.40851 -0.46605 0.40937 -0.45556 C 0.40989 -0.45093 0.41111 -0.4466 0.41111 -0.44198 C 0.41111 -0.40062 0.40937 -0.35926 0.40937 -0.31759 L 0.40937 -0.31728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>
            <a:extLst>
              <a:ext uri="{FF2B5EF4-FFF2-40B4-BE49-F238E27FC236}">
                <a16:creationId xmlns:a16="http://schemas.microsoft.com/office/drawing/2014/main" id="{D24FB87D-3F8D-4334-B39C-2153160FA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/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78CCEB-23CA-4E9D-AB8E-2D5A48BF3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76" b="250"/>
          <a:stretch/>
        </p:blipFill>
        <p:spPr bwMode="auto">
          <a:xfrm>
            <a:off x="743857" y="3604986"/>
            <a:ext cx="1676400" cy="15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>
            <a:extLst>
              <a:ext uri="{FF2B5EF4-FFF2-40B4-BE49-F238E27FC236}">
                <a16:creationId xmlns:a16="http://schemas.microsoft.com/office/drawing/2014/main" id="{B912C081-2C98-4406-9744-C026EEF7F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/>
        </p:blipFill>
        <p:spPr>
          <a:xfrm>
            <a:off x="0" y="3454047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733754-2776-4199-BC19-2A38D1B46EEF}"/>
              </a:ext>
            </a:extLst>
          </p:cNvPr>
          <p:cNvSpPr/>
          <p:nvPr/>
        </p:nvSpPr>
        <p:spPr>
          <a:xfrm>
            <a:off x="4702632" y="3931000"/>
            <a:ext cx="1277256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bell</a:t>
            </a:r>
          </a:p>
        </p:txBody>
      </p:sp>
    </p:spTree>
    <p:extLst>
      <p:ext uri="{BB962C8B-B14F-4D97-AF65-F5344CB8AC3E}">
        <p14:creationId xmlns:p14="http://schemas.microsoft.com/office/powerpoint/2010/main" val="5474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14537 L -2.77778E-7 -0.14506 C 0.00017 -0.1571 0.00069 -0.16883 0.00104 -0.17963 C 0.00243 -0.2213 0.00174 -0.26358 0.00486 -0.30432 C 0.00677 -0.32408 0.01354 -0.34074 0.0158 -0.36019 C 0.01719 -0.37068 0.01754 -0.3821 0.01997 -0.39167 C 0.02309 -0.40463 0.02847 -0.41451 0.03212 -0.42624 C 0.03819 -0.44506 0.04254 -0.46667 0.04965 -0.48488 C 0.05434 -0.49599 0.05833 -0.50864 0.06337 -0.51914 C 0.08924 -0.57191 0.09931 -0.59259 0.12448 -0.62747 C 0.13872 -0.64722 0.14792 -0.65895 0.1651 -0.67006 C 0.19236 -0.68735 0.20069 -0.68611 0.2276 -0.69074 C 0.23576 -0.69012 0.2441 -0.69043 0.25226 -0.68858 C 0.26719 -0.68519 0.29688 -0.67531 0.29688 -0.675 C 0.30816 -0.66821 0.32066 -0.66667 0.33073 -0.65432 C 0.37483 -0.59846 0.3592 -0.62068 0.3783 -0.59321 C 0.37969 -0.58889 0.3809 -0.58426 0.38212 -0.57994 C 0.3849 -0.57346 0.38819 -0.5679 0.39045 -0.56142 C 0.3967 -0.54167 0.40035 -0.52438 0.40399 -0.5034 C 0.40486 -0.49753 0.40608 -0.4929 0.40694 -0.48766 C 0.40764 -0.47654 0.40851 -0.46605 0.40938 -0.45556 C 0.4099 -0.45093 0.41111 -0.44661 0.41111 -0.44198 C 0.41111 -0.40062 0.40938 -0.35926 0.40938 -0.31759 L 0.40938 -0.31729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10409</TotalTime>
  <Words>206</Words>
  <Application>Microsoft Office PowerPoint</Application>
  <PresentationFormat>On-screen Show (16:9)</PresentationFormat>
  <Paragraphs>76</Paragraphs>
  <Slides>39</Slides>
  <Notes>25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VNI-Hobo</vt:lpstr>
      <vt:lpstr>Times New Roman</vt:lpstr>
      <vt:lpstr>Kirang Haerang</vt:lpstr>
      <vt:lpstr>Nixie One</vt:lpstr>
      <vt:lpstr>Nirmala UI Semilight</vt:lpstr>
      <vt:lpstr>Comic Sans MS</vt:lpstr>
      <vt:lpstr>Nunito</vt:lpstr>
      <vt:lpstr>Math Subject for Elementary - 1st Grade: Time by Slidesgo</vt:lpstr>
      <vt:lpstr>REVIEW 2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DELL</cp:lastModifiedBy>
  <cp:revision>129</cp:revision>
  <dcterms:modified xsi:type="dcterms:W3CDTF">2025-04-10T15:06:55Z</dcterms:modified>
  <cp:category>9Slide.vn</cp:category>
</cp:coreProperties>
</file>