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37"/>
  </p:notesMasterIdLst>
  <p:sldIdLst>
    <p:sldId id="417" r:id="rId2"/>
    <p:sldId id="444" r:id="rId3"/>
    <p:sldId id="259" r:id="rId4"/>
    <p:sldId id="529" r:id="rId5"/>
    <p:sldId id="519" r:id="rId6"/>
    <p:sldId id="532" r:id="rId7"/>
    <p:sldId id="534" r:id="rId8"/>
    <p:sldId id="533" r:id="rId9"/>
    <p:sldId id="443" r:id="rId10"/>
    <p:sldId id="481" r:id="rId11"/>
    <p:sldId id="535" r:id="rId12"/>
    <p:sldId id="536" r:id="rId13"/>
    <p:sldId id="537" r:id="rId14"/>
    <p:sldId id="538" r:id="rId15"/>
    <p:sldId id="530" r:id="rId16"/>
    <p:sldId id="539" r:id="rId17"/>
    <p:sldId id="490" r:id="rId18"/>
    <p:sldId id="540" r:id="rId19"/>
    <p:sldId id="541" r:id="rId20"/>
    <p:sldId id="542" r:id="rId21"/>
    <p:sldId id="543" r:id="rId22"/>
    <p:sldId id="544" r:id="rId23"/>
    <p:sldId id="545" r:id="rId24"/>
    <p:sldId id="496" r:id="rId25"/>
    <p:sldId id="546" r:id="rId26"/>
    <p:sldId id="547" r:id="rId27"/>
    <p:sldId id="548" r:id="rId28"/>
    <p:sldId id="549" r:id="rId29"/>
    <p:sldId id="463" r:id="rId30"/>
    <p:sldId id="550" r:id="rId31"/>
    <p:sldId id="551" r:id="rId32"/>
    <p:sldId id="552" r:id="rId33"/>
    <p:sldId id="553" r:id="rId34"/>
    <p:sldId id="554" r:id="rId35"/>
    <p:sldId id="556" r:id="rId36"/>
  </p:sldIdLst>
  <p:sldSz cx="9144000" cy="5143500" type="screen16x9"/>
  <p:notesSz cx="6858000" cy="9144000"/>
  <p:embeddedFontLst>
    <p:embeddedFont>
      <p:font typeface="Nirmala UI Semilight" panose="020B0402040204020203" pitchFamily="34" charset="0"/>
      <p:regular r:id="rId38"/>
    </p:embeddedFont>
    <p:embeddedFont>
      <p:font typeface="Comic Sans MS" panose="030F0702030302020204" pitchFamily="66" charset="0"/>
      <p:regular r:id="rId39"/>
      <p:bold r:id="rId40"/>
      <p:italic r:id="rId41"/>
      <p:boldItalic r:id="rId42"/>
    </p:embeddedFont>
    <p:embeddedFont>
      <p:font typeface="VNI-Hobo" panose="020B0604020202020204"/>
      <p:regular r:id="rId43"/>
    </p:embeddedFont>
    <p:embeddedFont>
      <p:font typeface="Nixie One" panose="020B0604020202020204" charset="0"/>
      <p:regular r:id="rId44"/>
    </p:embeddedFont>
    <p:embeddedFont>
      <p:font typeface="Nunito" panose="020B0604020202020204" charset="0"/>
      <p:regular r:id="rId45"/>
      <p:bold r:id="rId46"/>
      <p:italic r:id="rId47"/>
      <p:boldItalic r:id="rId48"/>
    </p:embeddedFont>
    <p:embeddedFont>
      <p:font typeface="Kirang Haerang" panose="020B0604020202020204" charset="-127"/>
      <p:regular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FFFFFF"/>
    <a:srgbClr val="008448"/>
    <a:srgbClr val="FF0066"/>
    <a:srgbClr val="F9C422"/>
    <a:srgbClr val="EC0089"/>
    <a:srgbClr val="F9C7CA"/>
    <a:srgbClr val="E0B07C"/>
    <a:srgbClr val="98C3E8"/>
    <a:srgbClr val="FDD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597CDA-B509-4755-B745-F0CC76C8D426}">
  <a:tblStyle styleId="{5C597CDA-B509-4755-B745-F0CC76C8D4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88126" autoAdjust="0"/>
  </p:normalViewPr>
  <p:slideViewPr>
    <p:cSldViewPr snapToGrid="0">
      <p:cViewPr varScale="1">
        <p:scale>
          <a:sx n="85" d="100"/>
          <a:sy n="85" d="100"/>
        </p:scale>
        <p:origin x="96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732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562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6597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536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9786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9786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28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146DA2AA-B688-498E-A710-4A0AD04B4017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microsoft.com/office/2007/relationships/hdphoto" Target="../media/hdphoto5.wdp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microsoft.com/office/2007/relationships/hdphoto" Target="../media/hdphoto5.wdp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microsoft.com/office/2007/relationships/hdphoto" Target="../media/hdphoto5.wdp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microsoft.com/office/2007/relationships/hdphoto" Target="../media/hdphoto5.wdp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microsoft.com/office/2007/relationships/hdphoto" Target="../media/hdphoto6.wdp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microsoft.com/office/2007/relationships/hdphoto" Target="../media/hdphoto6.wdp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microsoft.com/office/2007/relationships/hdphoto" Target="../media/hdphoto6.wdp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microsoft.com/office/2007/relationships/hdphoto" Target="../media/hdphoto6.wdp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microsoft.com/office/2007/relationships/hdphoto" Target="../media/hdphoto6.wdp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4.gif"/><Relationship Id="rId5" Type="http://schemas.openxmlformats.org/officeDocument/2006/relationships/image" Target="../media/image23.jpg"/><Relationship Id="rId4" Type="http://schemas.openxmlformats.org/officeDocument/2006/relationships/notesSlide" Target="../notesSlides/notesSlide9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9.jpe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6;p38">
            <a:extLst>
              <a:ext uri="{FF2B5EF4-FFF2-40B4-BE49-F238E27FC236}">
                <a16:creationId xmlns:a16="http://schemas.microsoft.com/office/drawing/2014/main" id="{2CCC8E58-9E73-3759-A439-4A9C2DCC2A52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213558" y="2112574"/>
            <a:ext cx="7219950" cy="63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REVIEW 2</a:t>
            </a:r>
            <a:endParaRPr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Google Shape;1587;p38">
            <a:extLst>
              <a:ext uri="{FF2B5EF4-FFF2-40B4-BE49-F238E27FC236}">
                <a16:creationId xmlns:a16="http://schemas.microsoft.com/office/drawing/2014/main" id="{38676C79-1412-89DF-2569-B7D90C47281F}"/>
              </a:ext>
            </a:extLst>
          </p:cNvPr>
          <p:cNvSpPr txBox="1">
            <a:spLocks/>
          </p:cNvSpPr>
          <p:nvPr/>
        </p:nvSpPr>
        <p:spPr>
          <a:xfrm>
            <a:off x="2547087" y="3214210"/>
            <a:ext cx="4388700" cy="4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Period </a:t>
            </a:r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endParaRPr lang="vi-VN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Google Shape;1589;p38">
            <a:extLst>
              <a:ext uri="{FF2B5EF4-FFF2-40B4-BE49-F238E27FC236}">
                <a16:creationId xmlns:a16="http://schemas.microsoft.com/office/drawing/2014/main" id="{5FCBC86A-BE92-B1AD-A585-626CBBEC3748}"/>
              </a:ext>
            </a:extLst>
          </p:cNvPr>
          <p:cNvSpPr/>
          <p:nvPr/>
        </p:nvSpPr>
        <p:spPr>
          <a:xfrm>
            <a:off x="2614783" y="3124205"/>
            <a:ext cx="4417500" cy="717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590;p38">
            <a:extLst>
              <a:ext uri="{FF2B5EF4-FFF2-40B4-BE49-F238E27FC236}">
                <a16:creationId xmlns:a16="http://schemas.microsoft.com/office/drawing/2014/main" id="{B7B706F2-1915-1359-80AD-9EB524CD51F7}"/>
              </a:ext>
            </a:extLst>
          </p:cNvPr>
          <p:cNvSpPr/>
          <p:nvPr/>
        </p:nvSpPr>
        <p:spPr>
          <a:xfrm rot="899907">
            <a:off x="7912254" y="3476487"/>
            <a:ext cx="91624" cy="99745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1591;p38">
            <a:extLst>
              <a:ext uri="{FF2B5EF4-FFF2-40B4-BE49-F238E27FC236}">
                <a16:creationId xmlns:a16="http://schemas.microsoft.com/office/drawing/2014/main" id="{4153C18E-953A-0401-18A6-34390F0E3EA1}"/>
              </a:ext>
            </a:extLst>
          </p:cNvPr>
          <p:cNvGrpSpPr/>
          <p:nvPr/>
        </p:nvGrpSpPr>
        <p:grpSpPr>
          <a:xfrm>
            <a:off x="7006860" y="3070665"/>
            <a:ext cx="1019168" cy="998865"/>
            <a:chOff x="7157984" y="3426962"/>
            <a:chExt cx="1019168" cy="998865"/>
          </a:xfrm>
        </p:grpSpPr>
        <p:sp>
          <p:nvSpPr>
            <p:cNvPr id="9" name="Google Shape;1592;p38">
              <a:extLst>
                <a:ext uri="{FF2B5EF4-FFF2-40B4-BE49-F238E27FC236}">
                  <a16:creationId xmlns:a16="http://schemas.microsoft.com/office/drawing/2014/main" id="{43954C83-0357-CF70-21B7-86B52C3C1D6D}"/>
                </a:ext>
              </a:extLst>
            </p:cNvPr>
            <p:cNvSpPr/>
            <p:nvPr/>
          </p:nvSpPr>
          <p:spPr>
            <a:xfrm>
              <a:off x="7174200" y="3450800"/>
              <a:ext cx="974678" cy="951149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593;p38">
              <a:extLst>
                <a:ext uri="{FF2B5EF4-FFF2-40B4-BE49-F238E27FC236}">
                  <a16:creationId xmlns:a16="http://schemas.microsoft.com/office/drawing/2014/main" id="{B9384BEB-FD4C-E335-B2FD-806163C76FD1}"/>
                </a:ext>
              </a:extLst>
            </p:cNvPr>
            <p:cNvSpPr/>
            <p:nvPr/>
          </p:nvSpPr>
          <p:spPr>
            <a:xfrm rot="899917">
              <a:off x="7416176" y="3730856"/>
              <a:ext cx="177416" cy="96086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594;p38">
              <a:extLst>
                <a:ext uri="{FF2B5EF4-FFF2-40B4-BE49-F238E27FC236}">
                  <a16:creationId xmlns:a16="http://schemas.microsoft.com/office/drawing/2014/main" id="{43BF842E-6E77-7F1A-7942-3B43ADD1FC32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95;p38">
              <a:extLst>
                <a:ext uri="{FF2B5EF4-FFF2-40B4-BE49-F238E27FC236}">
                  <a16:creationId xmlns:a16="http://schemas.microsoft.com/office/drawing/2014/main" id="{9A0C0DCD-0E1D-C2DE-F9BE-E0B97AEF7A81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96;p38">
              <a:extLst>
                <a:ext uri="{FF2B5EF4-FFF2-40B4-BE49-F238E27FC236}">
                  <a16:creationId xmlns:a16="http://schemas.microsoft.com/office/drawing/2014/main" id="{D141ADDD-3CDF-A7CF-4B02-FE4F24D99A77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97;p38">
              <a:extLst>
                <a:ext uri="{FF2B5EF4-FFF2-40B4-BE49-F238E27FC236}">
                  <a16:creationId xmlns:a16="http://schemas.microsoft.com/office/drawing/2014/main" id="{BEEC5356-0F62-6A78-D404-18481E9CA271}"/>
                </a:ext>
              </a:extLst>
            </p:cNvPr>
            <p:cNvSpPr/>
            <p:nvPr/>
          </p:nvSpPr>
          <p:spPr>
            <a:xfrm rot="899907">
              <a:off x="7248455" y="3521637"/>
              <a:ext cx="838227" cy="809516"/>
            </a:xfrm>
            <a:custGeom>
              <a:avLst/>
              <a:gdLst/>
              <a:ahLst/>
              <a:cxnLst/>
              <a:rect l="l" t="t" r="r" b="b"/>
              <a:pathLst>
                <a:path w="7328" h="7077" extrusionOk="0">
                  <a:moveTo>
                    <a:pt x="3514" y="0"/>
                  </a:moveTo>
                  <a:cubicBezTo>
                    <a:pt x="3365" y="0"/>
                    <a:pt x="3215" y="10"/>
                    <a:pt x="3066" y="29"/>
                  </a:cubicBezTo>
                  <a:cubicBezTo>
                    <a:pt x="2215" y="140"/>
                    <a:pt x="1336" y="472"/>
                    <a:pt x="783" y="1178"/>
                  </a:cubicBezTo>
                  <a:cubicBezTo>
                    <a:pt x="347" y="1745"/>
                    <a:pt x="180" y="2479"/>
                    <a:pt x="97" y="3185"/>
                  </a:cubicBezTo>
                  <a:cubicBezTo>
                    <a:pt x="21" y="3787"/>
                    <a:pt x="1" y="4416"/>
                    <a:pt x="174" y="4984"/>
                  </a:cubicBezTo>
                  <a:cubicBezTo>
                    <a:pt x="443" y="5835"/>
                    <a:pt x="1135" y="6493"/>
                    <a:pt x="1924" y="6804"/>
                  </a:cubicBezTo>
                  <a:cubicBezTo>
                    <a:pt x="2402" y="6998"/>
                    <a:pt x="2918" y="7077"/>
                    <a:pt x="3436" y="7077"/>
                  </a:cubicBezTo>
                  <a:cubicBezTo>
                    <a:pt x="3767" y="7077"/>
                    <a:pt x="4099" y="7045"/>
                    <a:pt x="4423" y="6991"/>
                  </a:cubicBezTo>
                  <a:cubicBezTo>
                    <a:pt x="5911" y="6749"/>
                    <a:pt x="7142" y="5351"/>
                    <a:pt x="7218" y="3759"/>
                  </a:cubicBezTo>
                  <a:cubicBezTo>
                    <a:pt x="7328" y="1581"/>
                    <a:pt x="5445" y="0"/>
                    <a:pt x="3514" y="0"/>
                  </a:cubicBezTo>
                  <a:close/>
                </a:path>
              </a:pathLst>
            </a:custGeom>
            <a:solidFill>
              <a:srgbClr val="FC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98;p38">
              <a:extLst>
                <a:ext uri="{FF2B5EF4-FFF2-40B4-BE49-F238E27FC236}">
                  <a16:creationId xmlns:a16="http://schemas.microsoft.com/office/drawing/2014/main" id="{6E7CB051-D2CE-2E01-C930-11215C575AB4}"/>
                </a:ext>
              </a:extLst>
            </p:cNvPr>
            <p:cNvSpPr/>
            <p:nvPr/>
          </p:nvSpPr>
          <p:spPr>
            <a:xfrm rot="899907">
              <a:off x="7755623" y="3605023"/>
              <a:ext cx="224541" cy="110498"/>
            </a:xfrm>
            <a:custGeom>
              <a:avLst/>
              <a:gdLst/>
              <a:ahLst/>
              <a:cxnLst/>
              <a:rect l="l" t="t" r="r" b="b"/>
              <a:pathLst>
                <a:path w="1963" h="966" extrusionOk="0">
                  <a:moveTo>
                    <a:pt x="355" y="0"/>
                  </a:moveTo>
                  <a:cubicBezTo>
                    <a:pt x="264" y="0"/>
                    <a:pt x="177" y="7"/>
                    <a:pt x="97" y="20"/>
                  </a:cubicBezTo>
                  <a:cubicBezTo>
                    <a:pt x="0" y="41"/>
                    <a:pt x="49" y="165"/>
                    <a:pt x="118" y="179"/>
                  </a:cubicBezTo>
                  <a:cubicBezTo>
                    <a:pt x="464" y="221"/>
                    <a:pt x="761" y="290"/>
                    <a:pt x="1073" y="442"/>
                  </a:cubicBezTo>
                  <a:cubicBezTo>
                    <a:pt x="1336" y="574"/>
                    <a:pt x="1516" y="816"/>
                    <a:pt x="1765" y="947"/>
                  </a:cubicBezTo>
                  <a:cubicBezTo>
                    <a:pt x="1786" y="960"/>
                    <a:pt x="1808" y="966"/>
                    <a:pt x="1828" y="966"/>
                  </a:cubicBezTo>
                  <a:cubicBezTo>
                    <a:pt x="1905" y="966"/>
                    <a:pt x="1962" y="881"/>
                    <a:pt x="1924" y="788"/>
                  </a:cubicBezTo>
                  <a:cubicBezTo>
                    <a:pt x="1685" y="263"/>
                    <a:pt x="931" y="0"/>
                    <a:pt x="355" y="0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99;p38">
              <a:extLst>
                <a:ext uri="{FF2B5EF4-FFF2-40B4-BE49-F238E27FC236}">
                  <a16:creationId xmlns:a16="http://schemas.microsoft.com/office/drawing/2014/main" id="{B42C8D95-DC5F-6575-35E1-E2AF78D65C4D}"/>
                </a:ext>
              </a:extLst>
            </p:cNvPr>
            <p:cNvSpPr/>
            <p:nvPr/>
          </p:nvSpPr>
          <p:spPr>
            <a:xfrm rot="899907">
              <a:off x="7235694" y="3623508"/>
              <a:ext cx="775085" cy="698904"/>
            </a:xfrm>
            <a:custGeom>
              <a:avLst/>
              <a:gdLst/>
              <a:ahLst/>
              <a:cxnLst/>
              <a:rect l="l" t="t" r="r" b="b"/>
              <a:pathLst>
                <a:path w="6776" h="6110" extrusionOk="0">
                  <a:moveTo>
                    <a:pt x="955" y="0"/>
                  </a:moveTo>
                  <a:lnTo>
                    <a:pt x="955" y="0"/>
                  </a:lnTo>
                  <a:cubicBezTo>
                    <a:pt x="893" y="62"/>
                    <a:pt x="831" y="132"/>
                    <a:pt x="782" y="201"/>
                  </a:cubicBezTo>
                  <a:cubicBezTo>
                    <a:pt x="346" y="761"/>
                    <a:pt x="187" y="1502"/>
                    <a:pt x="97" y="2208"/>
                  </a:cubicBezTo>
                  <a:cubicBezTo>
                    <a:pt x="21" y="2803"/>
                    <a:pt x="0" y="3439"/>
                    <a:pt x="173" y="4007"/>
                  </a:cubicBezTo>
                  <a:cubicBezTo>
                    <a:pt x="443" y="4858"/>
                    <a:pt x="1135" y="5516"/>
                    <a:pt x="1924" y="5827"/>
                  </a:cubicBezTo>
                  <a:cubicBezTo>
                    <a:pt x="2409" y="6027"/>
                    <a:pt x="2925" y="6109"/>
                    <a:pt x="3446" y="6109"/>
                  </a:cubicBezTo>
                  <a:cubicBezTo>
                    <a:pt x="3772" y="6109"/>
                    <a:pt x="4100" y="6077"/>
                    <a:pt x="4423" y="6021"/>
                  </a:cubicBezTo>
                  <a:cubicBezTo>
                    <a:pt x="5412" y="5862"/>
                    <a:pt x="6277" y="5190"/>
                    <a:pt x="6776" y="4291"/>
                  </a:cubicBezTo>
                  <a:lnTo>
                    <a:pt x="6776" y="4291"/>
                  </a:lnTo>
                  <a:cubicBezTo>
                    <a:pt x="6118" y="4768"/>
                    <a:pt x="5350" y="5066"/>
                    <a:pt x="4554" y="5107"/>
                  </a:cubicBezTo>
                  <a:cubicBezTo>
                    <a:pt x="4496" y="5110"/>
                    <a:pt x="4438" y="5112"/>
                    <a:pt x="4379" y="5112"/>
                  </a:cubicBezTo>
                  <a:cubicBezTo>
                    <a:pt x="3176" y="5112"/>
                    <a:pt x="1960" y="4503"/>
                    <a:pt x="1274" y="3453"/>
                  </a:cubicBezTo>
                  <a:cubicBezTo>
                    <a:pt x="616" y="2457"/>
                    <a:pt x="492" y="1100"/>
                    <a:pt x="955" y="0"/>
                  </a:cubicBezTo>
                  <a:close/>
                </a:path>
              </a:pathLst>
            </a:custGeom>
            <a:solidFill>
              <a:srgbClr val="FAB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00;p38">
              <a:extLst>
                <a:ext uri="{FF2B5EF4-FFF2-40B4-BE49-F238E27FC236}">
                  <a16:creationId xmlns:a16="http://schemas.microsoft.com/office/drawing/2014/main" id="{BAC96C63-4478-3C95-E0C5-9660FF54DBC3}"/>
                </a:ext>
              </a:extLst>
            </p:cNvPr>
            <p:cNvSpPr/>
            <p:nvPr/>
          </p:nvSpPr>
          <p:spPr>
            <a:xfrm rot="899907">
              <a:off x="7416176" y="3730855"/>
              <a:ext cx="177414" cy="96085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01;p38">
              <a:extLst>
                <a:ext uri="{FF2B5EF4-FFF2-40B4-BE49-F238E27FC236}">
                  <a16:creationId xmlns:a16="http://schemas.microsoft.com/office/drawing/2014/main" id="{B905C538-D350-561F-47D3-7F1258E82638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02;p38">
              <a:extLst>
                <a:ext uri="{FF2B5EF4-FFF2-40B4-BE49-F238E27FC236}">
                  <a16:creationId xmlns:a16="http://schemas.microsoft.com/office/drawing/2014/main" id="{CBB4886E-17B3-EE6D-CCD3-1D59B35FABC8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9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03;p38">
              <a:extLst>
                <a:ext uri="{FF2B5EF4-FFF2-40B4-BE49-F238E27FC236}">
                  <a16:creationId xmlns:a16="http://schemas.microsoft.com/office/drawing/2014/main" id="{2F864B7D-9ACA-A29A-505A-4F20C32B87CD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5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604;p38">
            <a:extLst>
              <a:ext uri="{FF2B5EF4-FFF2-40B4-BE49-F238E27FC236}">
                <a16:creationId xmlns:a16="http://schemas.microsoft.com/office/drawing/2014/main" id="{76E4DCB2-7201-0D5C-D384-40D12F5F2F77}"/>
              </a:ext>
            </a:extLst>
          </p:cNvPr>
          <p:cNvGrpSpPr/>
          <p:nvPr/>
        </p:nvGrpSpPr>
        <p:grpSpPr>
          <a:xfrm>
            <a:off x="1275450" y="2962321"/>
            <a:ext cx="1402842" cy="1135218"/>
            <a:chOff x="1111254" y="3163576"/>
            <a:chExt cx="1206947" cy="1292886"/>
          </a:xfrm>
        </p:grpSpPr>
        <p:sp>
          <p:nvSpPr>
            <p:cNvPr id="22" name="Google Shape;1605;p38">
              <a:extLst>
                <a:ext uri="{FF2B5EF4-FFF2-40B4-BE49-F238E27FC236}">
                  <a16:creationId xmlns:a16="http://schemas.microsoft.com/office/drawing/2014/main" id="{E1605D55-3261-EA41-EFA1-BA3D46C208EC}"/>
                </a:ext>
              </a:extLst>
            </p:cNvPr>
            <p:cNvSpPr/>
            <p:nvPr/>
          </p:nvSpPr>
          <p:spPr>
            <a:xfrm>
              <a:off x="1111254" y="3163576"/>
              <a:ext cx="1206947" cy="1292886"/>
            </a:xfrm>
            <a:custGeom>
              <a:avLst/>
              <a:gdLst/>
              <a:ahLst/>
              <a:cxnLst/>
              <a:rect l="l" t="t" r="r" b="b"/>
              <a:pathLst>
                <a:path w="32321" h="34627" extrusionOk="0">
                  <a:moveTo>
                    <a:pt x="8777" y="1"/>
                  </a:moveTo>
                  <a:cubicBezTo>
                    <a:pt x="8522" y="1"/>
                    <a:pt x="8262" y="21"/>
                    <a:pt x="7998" y="64"/>
                  </a:cubicBezTo>
                  <a:cubicBezTo>
                    <a:pt x="7834" y="97"/>
                    <a:pt x="7669" y="130"/>
                    <a:pt x="7471" y="196"/>
                  </a:cubicBezTo>
                  <a:lnTo>
                    <a:pt x="7454" y="196"/>
                  </a:lnTo>
                  <a:cubicBezTo>
                    <a:pt x="4206" y="1103"/>
                    <a:pt x="2689" y="4830"/>
                    <a:pt x="3315" y="7716"/>
                  </a:cubicBezTo>
                  <a:cubicBezTo>
                    <a:pt x="3332" y="7781"/>
                    <a:pt x="3332" y="7847"/>
                    <a:pt x="3381" y="7880"/>
                  </a:cubicBezTo>
                  <a:cubicBezTo>
                    <a:pt x="3596" y="8705"/>
                    <a:pt x="4470" y="9018"/>
                    <a:pt x="5607" y="9035"/>
                  </a:cubicBezTo>
                  <a:cubicBezTo>
                    <a:pt x="3266" y="10898"/>
                    <a:pt x="1518" y="13520"/>
                    <a:pt x="792" y="16636"/>
                  </a:cubicBezTo>
                  <a:cubicBezTo>
                    <a:pt x="1" y="20083"/>
                    <a:pt x="545" y="23710"/>
                    <a:pt x="2326" y="26745"/>
                  </a:cubicBezTo>
                  <a:cubicBezTo>
                    <a:pt x="2145" y="26975"/>
                    <a:pt x="1980" y="27239"/>
                    <a:pt x="1848" y="27503"/>
                  </a:cubicBezTo>
                  <a:cubicBezTo>
                    <a:pt x="1848" y="27536"/>
                    <a:pt x="1831" y="27536"/>
                    <a:pt x="1831" y="27553"/>
                  </a:cubicBezTo>
                  <a:cubicBezTo>
                    <a:pt x="1749" y="27783"/>
                    <a:pt x="1452" y="28476"/>
                    <a:pt x="1699" y="29201"/>
                  </a:cubicBezTo>
                  <a:cubicBezTo>
                    <a:pt x="1699" y="29218"/>
                    <a:pt x="1732" y="29234"/>
                    <a:pt x="1732" y="29267"/>
                  </a:cubicBezTo>
                  <a:cubicBezTo>
                    <a:pt x="1999" y="29935"/>
                    <a:pt x="2655" y="30364"/>
                    <a:pt x="3323" y="30364"/>
                  </a:cubicBezTo>
                  <a:cubicBezTo>
                    <a:pt x="3481" y="30364"/>
                    <a:pt x="3639" y="30340"/>
                    <a:pt x="3794" y="30290"/>
                  </a:cubicBezTo>
                  <a:lnTo>
                    <a:pt x="4024" y="30224"/>
                  </a:lnTo>
                  <a:cubicBezTo>
                    <a:pt x="4321" y="30125"/>
                    <a:pt x="4519" y="29944"/>
                    <a:pt x="4668" y="29729"/>
                  </a:cubicBezTo>
                  <a:cubicBezTo>
                    <a:pt x="4997" y="30042"/>
                    <a:pt x="5327" y="30339"/>
                    <a:pt x="5673" y="30603"/>
                  </a:cubicBezTo>
                  <a:cubicBezTo>
                    <a:pt x="6119" y="30949"/>
                    <a:pt x="6531" y="31246"/>
                    <a:pt x="6943" y="31494"/>
                  </a:cubicBezTo>
                  <a:cubicBezTo>
                    <a:pt x="8213" y="32269"/>
                    <a:pt x="9598" y="32846"/>
                    <a:pt x="11032" y="33192"/>
                  </a:cubicBezTo>
                  <a:cubicBezTo>
                    <a:pt x="12063" y="33438"/>
                    <a:pt x="13115" y="33559"/>
                    <a:pt x="14169" y="33559"/>
                  </a:cubicBezTo>
                  <a:cubicBezTo>
                    <a:pt x="15374" y="33559"/>
                    <a:pt x="16581" y="33401"/>
                    <a:pt x="17760" y="33093"/>
                  </a:cubicBezTo>
                  <a:cubicBezTo>
                    <a:pt x="18008" y="33571"/>
                    <a:pt x="18387" y="34000"/>
                    <a:pt x="18849" y="34280"/>
                  </a:cubicBezTo>
                  <a:cubicBezTo>
                    <a:pt x="19228" y="34495"/>
                    <a:pt x="19591" y="34627"/>
                    <a:pt x="19970" y="34627"/>
                  </a:cubicBezTo>
                  <a:cubicBezTo>
                    <a:pt x="20382" y="34627"/>
                    <a:pt x="20761" y="34478"/>
                    <a:pt x="21075" y="34214"/>
                  </a:cubicBezTo>
                  <a:cubicBezTo>
                    <a:pt x="21652" y="33687"/>
                    <a:pt x="21800" y="32846"/>
                    <a:pt x="21454" y="32021"/>
                  </a:cubicBezTo>
                  <a:cubicBezTo>
                    <a:pt x="21404" y="31889"/>
                    <a:pt x="21338" y="31757"/>
                    <a:pt x="21305" y="31625"/>
                  </a:cubicBezTo>
                  <a:cubicBezTo>
                    <a:pt x="24504" y="29713"/>
                    <a:pt x="26764" y="26596"/>
                    <a:pt x="27638" y="22968"/>
                  </a:cubicBezTo>
                  <a:cubicBezTo>
                    <a:pt x="28248" y="20297"/>
                    <a:pt x="28050" y="17609"/>
                    <a:pt x="27176" y="15185"/>
                  </a:cubicBezTo>
                  <a:lnTo>
                    <a:pt x="27176" y="15185"/>
                  </a:lnTo>
                  <a:cubicBezTo>
                    <a:pt x="27440" y="15284"/>
                    <a:pt x="27753" y="15383"/>
                    <a:pt x="28066" y="15383"/>
                  </a:cubicBezTo>
                  <a:cubicBezTo>
                    <a:pt x="28330" y="15383"/>
                    <a:pt x="28577" y="15334"/>
                    <a:pt x="28825" y="15169"/>
                  </a:cubicBezTo>
                  <a:cubicBezTo>
                    <a:pt x="28891" y="15119"/>
                    <a:pt x="28973" y="15086"/>
                    <a:pt x="29039" y="15037"/>
                  </a:cubicBezTo>
                  <a:cubicBezTo>
                    <a:pt x="31298" y="13108"/>
                    <a:pt x="32321" y="9447"/>
                    <a:pt x="30292" y="6973"/>
                  </a:cubicBezTo>
                  <a:cubicBezTo>
                    <a:pt x="29946" y="6561"/>
                    <a:pt x="29484" y="6050"/>
                    <a:pt x="28874" y="5786"/>
                  </a:cubicBezTo>
                  <a:cubicBezTo>
                    <a:pt x="27984" y="5268"/>
                    <a:pt x="26941" y="5017"/>
                    <a:pt x="25877" y="5017"/>
                  </a:cubicBezTo>
                  <a:cubicBezTo>
                    <a:pt x="24300" y="5017"/>
                    <a:pt x="22678" y="5567"/>
                    <a:pt x="21437" y="6611"/>
                  </a:cubicBezTo>
                  <a:cubicBezTo>
                    <a:pt x="21322" y="6677"/>
                    <a:pt x="21240" y="6726"/>
                    <a:pt x="21157" y="6792"/>
                  </a:cubicBezTo>
                  <a:cubicBezTo>
                    <a:pt x="20943" y="7023"/>
                    <a:pt x="20811" y="7287"/>
                    <a:pt x="20778" y="7600"/>
                  </a:cubicBezTo>
                  <a:cubicBezTo>
                    <a:pt x="20646" y="7534"/>
                    <a:pt x="20530" y="7452"/>
                    <a:pt x="20382" y="7386"/>
                  </a:cubicBezTo>
                  <a:cubicBezTo>
                    <a:pt x="20498" y="7204"/>
                    <a:pt x="20613" y="7006"/>
                    <a:pt x="20662" y="6776"/>
                  </a:cubicBezTo>
                  <a:cubicBezTo>
                    <a:pt x="20811" y="6446"/>
                    <a:pt x="20811" y="6067"/>
                    <a:pt x="20662" y="5770"/>
                  </a:cubicBezTo>
                  <a:cubicBezTo>
                    <a:pt x="20530" y="5407"/>
                    <a:pt x="20250" y="5143"/>
                    <a:pt x="19838" y="4978"/>
                  </a:cubicBezTo>
                  <a:cubicBezTo>
                    <a:pt x="19376" y="4780"/>
                    <a:pt x="18915" y="4648"/>
                    <a:pt x="18436" y="4550"/>
                  </a:cubicBezTo>
                  <a:lnTo>
                    <a:pt x="18387" y="4550"/>
                  </a:lnTo>
                  <a:cubicBezTo>
                    <a:pt x="18337" y="4550"/>
                    <a:pt x="18271" y="4533"/>
                    <a:pt x="18222" y="4500"/>
                  </a:cubicBezTo>
                  <a:cubicBezTo>
                    <a:pt x="18012" y="4458"/>
                    <a:pt x="17742" y="4403"/>
                    <a:pt x="17455" y="4403"/>
                  </a:cubicBezTo>
                  <a:cubicBezTo>
                    <a:pt x="17180" y="4403"/>
                    <a:pt x="16889" y="4454"/>
                    <a:pt x="16622" y="4615"/>
                  </a:cubicBezTo>
                  <a:cubicBezTo>
                    <a:pt x="16359" y="4747"/>
                    <a:pt x="16029" y="5077"/>
                    <a:pt x="15930" y="5720"/>
                  </a:cubicBezTo>
                  <a:cubicBezTo>
                    <a:pt x="15913" y="5803"/>
                    <a:pt x="15880" y="5935"/>
                    <a:pt x="15880" y="6100"/>
                  </a:cubicBezTo>
                  <a:cubicBezTo>
                    <a:pt x="15303" y="6034"/>
                    <a:pt x="14759" y="5984"/>
                    <a:pt x="14198" y="5984"/>
                  </a:cubicBezTo>
                  <a:cubicBezTo>
                    <a:pt x="14347" y="5687"/>
                    <a:pt x="14380" y="5358"/>
                    <a:pt x="14297" y="5061"/>
                  </a:cubicBezTo>
                  <a:lnTo>
                    <a:pt x="14297" y="5044"/>
                  </a:lnTo>
                  <a:cubicBezTo>
                    <a:pt x="13814" y="2446"/>
                    <a:pt x="11560" y="1"/>
                    <a:pt x="8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accent6">
                  <a:alpha val="2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1606;p38">
              <a:extLst>
                <a:ext uri="{FF2B5EF4-FFF2-40B4-BE49-F238E27FC236}">
                  <a16:creationId xmlns:a16="http://schemas.microsoft.com/office/drawing/2014/main" id="{BD54F877-4D26-AADE-E033-C5B428FB5158}"/>
                </a:ext>
              </a:extLst>
            </p:cNvPr>
            <p:cNvGrpSpPr/>
            <p:nvPr/>
          </p:nvGrpSpPr>
          <p:grpSpPr>
            <a:xfrm>
              <a:off x="1156065" y="3210259"/>
              <a:ext cx="1093954" cy="1182046"/>
              <a:chOff x="441325" y="3000675"/>
              <a:chExt cx="1887103" cy="2039065"/>
            </a:xfrm>
          </p:grpSpPr>
          <p:sp>
            <p:nvSpPr>
              <p:cNvPr id="24" name="Google Shape;1607;p38">
                <a:extLst>
                  <a:ext uri="{FF2B5EF4-FFF2-40B4-BE49-F238E27FC236}">
                    <a16:creationId xmlns:a16="http://schemas.microsoft.com/office/drawing/2014/main" id="{9C151141-17FD-DB8E-A076-EF81E7B761EC}"/>
                  </a:ext>
                </a:extLst>
              </p:cNvPr>
              <p:cNvSpPr/>
              <p:nvPr/>
            </p:nvSpPr>
            <p:spPr>
              <a:xfrm>
                <a:off x="1440158" y="3277540"/>
                <a:ext cx="178999" cy="160621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75" extrusionOk="0">
                    <a:moveTo>
                      <a:pt x="226" y="1"/>
                    </a:moveTo>
                    <a:cubicBezTo>
                      <a:pt x="176" y="1"/>
                      <a:pt x="131" y="8"/>
                      <a:pt x="97" y="30"/>
                    </a:cubicBezTo>
                    <a:cubicBezTo>
                      <a:pt x="42" y="50"/>
                      <a:pt x="28" y="119"/>
                      <a:pt x="21" y="182"/>
                    </a:cubicBezTo>
                    <a:cubicBezTo>
                      <a:pt x="7" y="237"/>
                      <a:pt x="0" y="292"/>
                      <a:pt x="28" y="348"/>
                    </a:cubicBezTo>
                    <a:cubicBezTo>
                      <a:pt x="90" y="479"/>
                      <a:pt x="298" y="376"/>
                      <a:pt x="339" y="521"/>
                    </a:cubicBezTo>
                    <a:cubicBezTo>
                      <a:pt x="215" y="652"/>
                      <a:pt x="139" y="812"/>
                      <a:pt x="97" y="998"/>
                    </a:cubicBezTo>
                    <a:lnTo>
                      <a:pt x="443" y="1075"/>
                    </a:lnTo>
                    <a:cubicBezTo>
                      <a:pt x="471" y="888"/>
                      <a:pt x="519" y="749"/>
                      <a:pt x="623" y="604"/>
                    </a:cubicBezTo>
                    <a:cubicBezTo>
                      <a:pt x="630" y="590"/>
                      <a:pt x="644" y="576"/>
                      <a:pt x="658" y="569"/>
                    </a:cubicBezTo>
                    <a:cubicBezTo>
                      <a:pt x="664" y="567"/>
                      <a:pt x="671" y="566"/>
                      <a:pt x="677" y="566"/>
                    </a:cubicBezTo>
                    <a:cubicBezTo>
                      <a:pt x="688" y="566"/>
                      <a:pt x="699" y="569"/>
                      <a:pt x="713" y="569"/>
                    </a:cubicBezTo>
                    <a:cubicBezTo>
                      <a:pt x="803" y="590"/>
                      <a:pt x="907" y="597"/>
                      <a:pt x="1011" y="611"/>
                    </a:cubicBezTo>
                    <a:cubicBezTo>
                      <a:pt x="1021" y="618"/>
                      <a:pt x="1030" y="621"/>
                      <a:pt x="1038" y="621"/>
                    </a:cubicBezTo>
                    <a:cubicBezTo>
                      <a:pt x="1047" y="621"/>
                      <a:pt x="1055" y="618"/>
                      <a:pt x="1066" y="611"/>
                    </a:cubicBezTo>
                    <a:cubicBezTo>
                      <a:pt x="1073" y="611"/>
                      <a:pt x="1080" y="597"/>
                      <a:pt x="1094" y="590"/>
                    </a:cubicBezTo>
                    <a:cubicBezTo>
                      <a:pt x="1128" y="535"/>
                      <a:pt x="1149" y="472"/>
                      <a:pt x="1170" y="417"/>
                    </a:cubicBezTo>
                    <a:cubicBezTo>
                      <a:pt x="1184" y="382"/>
                      <a:pt x="1197" y="334"/>
                      <a:pt x="1177" y="299"/>
                    </a:cubicBezTo>
                    <a:cubicBezTo>
                      <a:pt x="1163" y="251"/>
                      <a:pt x="1107" y="223"/>
                      <a:pt x="1066" y="209"/>
                    </a:cubicBezTo>
                    <a:cubicBezTo>
                      <a:pt x="900" y="140"/>
                      <a:pt x="734" y="85"/>
                      <a:pt x="561" y="50"/>
                    </a:cubicBezTo>
                    <a:cubicBezTo>
                      <a:pt x="479" y="41"/>
                      <a:pt x="340" y="1"/>
                      <a:pt x="226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608;p38">
                <a:extLst>
                  <a:ext uri="{FF2B5EF4-FFF2-40B4-BE49-F238E27FC236}">
                    <a16:creationId xmlns:a16="http://schemas.microsoft.com/office/drawing/2014/main" id="{7227FA0B-22FE-782B-C066-B42664B68640}"/>
                  </a:ext>
                </a:extLst>
              </p:cNvPr>
              <p:cNvSpPr/>
              <p:nvPr/>
            </p:nvSpPr>
            <p:spPr>
              <a:xfrm>
                <a:off x="441325" y="3376452"/>
                <a:ext cx="1711399" cy="1663288"/>
              </a:xfrm>
              <a:custGeom>
                <a:avLst/>
                <a:gdLst/>
                <a:ahLst/>
                <a:cxnLst/>
                <a:rect l="l" t="t" r="r" b="b"/>
                <a:pathLst>
                  <a:path w="11454" h="11132" extrusionOk="0">
                    <a:moveTo>
                      <a:pt x="5564" y="1"/>
                    </a:moveTo>
                    <a:cubicBezTo>
                      <a:pt x="3134" y="1"/>
                      <a:pt x="934" y="1660"/>
                      <a:pt x="353" y="4129"/>
                    </a:cubicBezTo>
                    <a:cubicBezTo>
                      <a:pt x="0" y="5637"/>
                      <a:pt x="318" y="7153"/>
                      <a:pt x="1121" y="8336"/>
                    </a:cubicBezTo>
                    <a:cubicBezTo>
                      <a:pt x="969" y="8447"/>
                      <a:pt x="844" y="8592"/>
                      <a:pt x="768" y="8765"/>
                    </a:cubicBezTo>
                    <a:cubicBezTo>
                      <a:pt x="720" y="8897"/>
                      <a:pt x="685" y="9035"/>
                      <a:pt x="727" y="9167"/>
                    </a:cubicBezTo>
                    <a:cubicBezTo>
                      <a:pt x="767" y="9271"/>
                      <a:pt x="881" y="9356"/>
                      <a:pt x="990" y="9356"/>
                    </a:cubicBezTo>
                    <a:cubicBezTo>
                      <a:pt x="1011" y="9356"/>
                      <a:pt x="1032" y="9353"/>
                      <a:pt x="1052" y="9347"/>
                    </a:cubicBezTo>
                    <a:cubicBezTo>
                      <a:pt x="1204" y="9291"/>
                      <a:pt x="1246" y="9118"/>
                      <a:pt x="1329" y="9001"/>
                    </a:cubicBezTo>
                    <a:cubicBezTo>
                      <a:pt x="1377" y="8938"/>
                      <a:pt x="1433" y="8876"/>
                      <a:pt x="1516" y="8842"/>
                    </a:cubicBezTo>
                    <a:cubicBezTo>
                      <a:pt x="2221" y="9665"/>
                      <a:pt x="3197" y="10288"/>
                      <a:pt x="4339" y="10558"/>
                    </a:cubicBezTo>
                    <a:cubicBezTo>
                      <a:pt x="4749" y="10654"/>
                      <a:pt x="5158" y="10700"/>
                      <a:pt x="5560" y="10700"/>
                    </a:cubicBezTo>
                    <a:cubicBezTo>
                      <a:pt x="6168" y="10700"/>
                      <a:pt x="6760" y="10595"/>
                      <a:pt x="7315" y="10399"/>
                    </a:cubicBezTo>
                    <a:cubicBezTo>
                      <a:pt x="7377" y="10655"/>
                      <a:pt x="7536" y="10938"/>
                      <a:pt x="7744" y="11056"/>
                    </a:cubicBezTo>
                    <a:cubicBezTo>
                      <a:pt x="7832" y="11108"/>
                      <a:pt x="7915" y="11131"/>
                      <a:pt x="7988" y="11131"/>
                    </a:cubicBezTo>
                    <a:cubicBezTo>
                      <a:pt x="8207" y="11131"/>
                      <a:pt x="8332" y="10920"/>
                      <a:pt x="8208" y="10634"/>
                    </a:cubicBezTo>
                    <a:cubicBezTo>
                      <a:pt x="8145" y="10475"/>
                      <a:pt x="8069" y="10302"/>
                      <a:pt x="7993" y="10129"/>
                    </a:cubicBezTo>
                    <a:cubicBezTo>
                      <a:pt x="9349" y="9437"/>
                      <a:pt x="10408" y="8170"/>
                      <a:pt x="10775" y="6579"/>
                    </a:cubicBezTo>
                    <a:cubicBezTo>
                      <a:pt x="11453" y="3700"/>
                      <a:pt x="9668" y="821"/>
                      <a:pt x="6789" y="143"/>
                    </a:cubicBezTo>
                    <a:cubicBezTo>
                      <a:pt x="6378" y="47"/>
                      <a:pt x="5968" y="1"/>
                      <a:pt x="5564" y="1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609;p38">
                <a:extLst>
                  <a:ext uri="{FF2B5EF4-FFF2-40B4-BE49-F238E27FC236}">
                    <a16:creationId xmlns:a16="http://schemas.microsoft.com/office/drawing/2014/main" id="{8398D403-2C6C-4795-C297-27E07302E05C}"/>
                  </a:ext>
                </a:extLst>
              </p:cNvPr>
              <p:cNvSpPr/>
              <p:nvPr/>
            </p:nvSpPr>
            <p:spPr>
              <a:xfrm>
                <a:off x="499148" y="3383624"/>
                <a:ext cx="1570800" cy="162907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903" extrusionOk="0">
                    <a:moveTo>
                      <a:pt x="5482" y="1"/>
                    </a:moveTo>
                    <a:cubicBezTo>
                      <a:pt x="5085" y="1"/>
                      <a:pt x="4715" y="113"/>
                      <a:pt x="4367" y="358"/>
                    </a:cubicBezTo>
                    <a:cubicBezTo>
                      <a:pt x="4277" y="427"/>
                      <a:pt x="4187" y="489"/>
                      <a:pt x="4084" y="544"/>
                    </a:cubicBezTo>
                    <a:cubicBezTo>
                      <a:pt x="4001" y="586"/>
                      <a:pt x="3904" y="607"/>
                      <a:pt x="3814" y="634"/>
                    </a:cubicBezTo>
                    <a:cubicBezTo>
                      <a:pt x="2582" y="960"/>
                      <a:pt x="1482" y="1790"/>
                      <a:pt x="831" y="2897"/>
                    </a:cubicBezTo>
                    <a:cubicBezTo>
                      <a:pt x="181" y="4005"/>
                      <a:pt x="1" y="5375"/>
                      <a:pt x="333" y="6607"/>
                    </a:cubicBezTo>
                    <a:cubicBezTo>
                      <a:pt x="506" y="7250"/>
                      <a:pt x="796" y="7838"/>
                      <a:pt x="1101" y="8427"/>
                    </a:cubicBezTo>
                    <a:cubicBezTo>
                      <a:pt x="866" y="8600"/>
                      <a:pt x="700" y="8856"/>
                      <a:pt x="644" y="9146"/>
                    </a:cubicBezTo>
                    <a:cubicBezTo>
                      <a:pt x="622" y="9233"/>
                      <a:pt x="648" y="9282"/>
                      <a:pt x="710" y="9282"/>
                    </a:cubicBezTo>
                    <a:cubicBezTo>
                      <a:pt x="727" y="9282"/>
                      <a:pt x="747" y="9278"/>
                      <a:pt x="769" y="9271"/>
                    </a:cubicBezTo>
                    <a:cubicBezTo>
                      <a:pt x="852" y="9250"/>
                      <a:pt x="907" y="9050"/>
                      <a:pt x="963" y="8980"/>
                    </a:cubicBezTo>
                    <a:cubicBezTo>
                      <a:pt x="1004" y="8918"/>
                      <a:pt x="1066" y="8856"/>
                      <a:pt x="1142" y="8821"/>
                    </a:cubicBezTo>
                    <a:lnTo>
                      <a:pt x="1142" y="8821"/>
                    </a:lnTo>
                    <a:cubicBezTo>
                      <a:pt x="1136" y="8835"/>
                      <a:pt x="1765" y="9423"/>
                      <a:pt x="1828" y="9472"/>
                    </a:cubicBezTo>
                    <a:cubicBezTo>
                      <a:pt x="2084" y="9686"/>
                      <a:pt x="2326" y="9852"/>
                      <a:pt x="2637" y="9991"/>
                    </a:cubicBezTo>
                    <a:cubicBezTo>
                      <a:pt x="3433" y="10337"/>
                      <a:pt x="4312" y="10517"/>
                      <a:pt x="5177" y="10531"/>
                    </a:cubicBezTo>
                    <a:cubicBezTo>
                      <a:pt x="5215" y="10531"/>
                      <a:pt x="5253" y="10531"/>
                      <a:pt x="5292" y="10531"/>
                    </a:cubicBezTo>
                    <a:cubicBezTo>
                      <a:pt x="5862" y="10531"/>
                      <a:pt x="6513" y="10479"/>
                      <a:pt x="7025" y="10226"/>
                    </a:cubicBezTo>
                    <a:cubicBezTo>
                      <a:pt x="7029" y="10226"/>
                      <a:pt x="7037" y="10223"/>
                      <a:pt x="7044" y="10223"/>
                    </a:cubicBezTo>
                    <a:cubicBezTo>
                      <a:pt x="7047" y="10223"/>
                      <a:pt x="7050" y="10224"/>
                      <a:pt x="7052" y="10226"/>
                    </a:cubicBezTo>
                    <a:cubicBezTo>
                      <a:pt x="7059" y="10226"/>
                      <a:pt x="7059" y="10233"/>
                      <a:pt x="7059" y="10240"/>
                    </a:cubicBezTo>
                    <a:cubicBezTo>
                      <a:pt x="7129" y="10475"/>
                      <a:pt x="7225" y="10614"/>
                      <a:pt x="7398" y="10787"/>
                    </a:cubicBezTo>
                    <a:cubicBezTo>
                      <a:pt x="7447" y="10828"/>
                      <a:pt x="7509" y="10877"/>
                      <a:pt x="7578" y="10890"/>
                    </a:cubicBezTo>
                    <a:cubicBezTo>
                      <a:pt x="7613" y="10899"/>
                      <a:pt x="7643" y="10903"/>
                      <a:pt x="7669" y="10903"/>
                    </a:cubicBezTo>
                    <a:cubicBezTo>
                      <a:pt x="7987" y="10903"/>
                      <a:pt x="7702" y="10312"/>
                      <a:pt x="7606" y="10095"/>
                    </a:cubicBezTo>
                    <a:cubicBezTo>
                      <a:pt x="7599" y="10081"/>
                      <a:pt x="7585" y="10060"/>
                      <a:pt x="7585" y="10053"/>
                    </a:cubicBezTo>
                    <a:cubicBezTo>
                      <a:pt x="8097" y="9721"/>
                      <a:pt x="8540" y="9326"/>
                      <a:pt x="8969" y="8904"/>
                    </a:cubicBezTo>
                    <a:cubicBezTo>
                      <a:pt x="9710" y="8164"/>
                      <a:pt x="10111" y="6980"/>
                      <a:pt x="10250" y="5970"/>
                    </a:cubicBezTo>
                    <a:cubicBezTo>
                      <a:pt x="10513" y="4164"/>
                      <a:pt x="9855" y="2102"/>
                      <a:pt x="8305" y="1036"/>
                    </a:cubicBezTo>
                    <a:cubicBezTo>
                      <a:pt x="8056" y="863"/>
                      <a:pt x="7779" y="717"/>
                      <a:pt x="7502" y="586"/>
                    </a:cubicBezTo>
                    <a:cubicBezTo>
                      <a:pt x="6962" y="330"/>
                      <a:pt x="6402" y="115"/>
                      <a:pt x="5814" y="25"/>
                    </a:cubicBezTo>
                    <a:cubicBezTo>
                      <a:pt x="5701" y="9"/>
                      <a:pt x="5590" y="1"/>
                      <a:pt x="5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610;p38">
                <a:extLst>
                  <a:ext uri="{FF2B5EF4-FFF2-40B4-BE49-F238E27FC236}">
                    <a16:creationId xmlns:a16="http://schemas.microsoft.com/office/drawing/2014/main" id="{66797BCD-D4CF-255A-10B3-430B27239397}"/>
                  </a:ext>
                </a:extLst>
              </p:cNvPr>
              <p:cNvSpPr/>
              <p:nvPr/>
            </p:nvSpPr>
            <p:spPr>
              <a:xfrm>
                <a:off x="461944" y="3482238"/>
                <a:ext cx="1554215" cy="1391352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312" extrusionOk="0">
                    <a:moveTo>
                      <a:pt x="5198" y="0"/>
                    </a:moveTo>
                    <a:cubicBezTo>
                      <a:pt x="4749" y="0"/>
                      <a:pt x="4293" y="65"/>
                      <a:pt x="3841" y="203"/>
                    </a:cubicBezTo>
                    <a:cubicBezTo>
                      <a:pt x="1385" y="957"/>
                      <a:pt x="0" y="3559"/>
                      <a:pt x="755" y="6016"/>
                    </a:cubicBezTo>
                    <a:cubicBezTo>
                      <a:pt x="1365" y="8021"/>
                      <a:pt x="3211" y="9312"/>
                      <a:pt x="5205" y="9312"/>
                    </a:cubicBezTo>
                    <a:cubicBezTo>
                      <a:pt x="5653" y="9312"/>
                      <a:pt x="6110" y="9247"/>
                      <a:pt x="6561" y="9109"/>
                    </a:cubicBezTo>
                    <a:cubicBezTo>
                      <a:pt x="9018" y="8355"/>
                      <a:pt x="10402" y="5753"/>
                      <a:pt x="9654" y="3296"/>
                    </a:cubicBezTo>
                    <a:cubicBezTo>
                      <a:pt x="9039" y="1291"/>
                      <a:pt x="7192" y="0"/>
                      <a:pt x="5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611;p38">
                <a:extLst>
                  <a:ext uri="{FF2B5EF4-FFF2-40B4-BE49-F238E27FC236}">
                    <a16:creationId xmlns:a16="http://schemas.microsoft.com/office/drawing/2014/main" id="{88682D4D-7B54-9384-93DD-986E3C507DC5}"/>
                  </a:ext>
                </a:extLst>
              </p:cNvPr>
              <p:cNvSpPr/>
              <p:nvPr/>
            </p:nvSpPr>
            <p:spPr>
              <a:xfrm>
                <a:off x="1193027" y="3646893"/>
                <a:ext cx="219341" cy="539836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3613" extrusionOk="0">
                    <a:moveTo>
                      <a:pt x="1359" y="1"/>
                    </a:moveTo>
                    <a:cubicBezTo>
                      <a:pt x="1188" y="1"/>
                      <a:pt x="846" y="230"/>
                      <a:pt x="754" y="270"/>
                    </a:cubicBezTo>
                    <a:cubicBezTo>
                      <a:pt x="312" y="471"/>
                      <a:pt x="810" y="679"/>
                      <a:pt x="796" y="686"/>
                    </a:cubicBezTo>
                    <a:cubicBezTo>
                      <a:pt x="623" y="852"/>
                      <a:pt x="471" y="1038"/>
                      <a:pt x="339" y="1239"/>
                    </a:cubicBezTo>
                    <a:cubicBezTo>
                      <a:pt x="201" y="1447"/>
                      <a:pt x="90" y="1682"/>
                      <a:pt x="49" y="1924"/>
                    </a:cubicBezTo>
                    <a:cubicBezTo>
                      <a:pt x="0" y="2166"/>
                      <a:pt x="28" y="2436"/>
                      <a:pt x="166" y="2644"/>
                    </a:cubicBezTo>
                    <a:cubicBezTo>
                      <a:pt x="229" y="2727"/>
                      <a:pt x="298" y="2803"/>
                      <a:pt x="339" y="2900"/>
                    </a:cubicBezTo>
                    <a:cubicBezTo>
                      <a:pt x="429" y="3094"/>
                      <a:pt x="374" y="3343"/>
                      <a:pt x="208" y="3474"/>
                    </a:cubicBezTo>
                    <a:lnTo>
                      <a:pt x="616" y="3613"/>
                    </a:lnTo>
                    <a:cubicBezTo>
                      <a:pt x="886" y="3295"/>
                      <a:pt x="789" y="3018"/>
                      <a:pt x="588" y="2706"/>
                    </a:cubicBezTo>
                    <a:cubicBezTo>
                      <a:pt x="429" y="2457"/>
                      <a:pt x="277" y="2166"/>
                      <a:pt x="325" y="1862"/>
                    </a:cubicBezTo>
                    <a:cubicBezTo>
                      <a:pt x="346" y="1682"/>
                      <a:pt x="443" y="1523"/>
                      <a:pt x="540" y="1371"/>
                    </a:cubicBezTo>
                    <a:cubicBezTo>
                      <a:pt x="678" y="1163"/>
                      <a:pt x="810" y="969"/>
                      <a:pt x="997" y="803"/>
                    </a:cubicBezTo>
                    <a:cubicBezTo>
                      <a:pt x="997" y="802"/>
                      <a:pt x="998" y="802"/>
                      <a:pt x="999" y="802"/>
                    </a:cubicBezTo>
                    <a:cubicBezTo>
                      <a:pt x="1018" y="802"/>
                      <a:pt x="1157" y="921"/>
                      <a:pt x="1170" y="928"/>
                    </a:cubicBezTo>
                    <a:cubicBezTo>
                      <a:pt x="1189" y="941"/>
                      <a:pt x="1214" y="948"/>
                      <a:pt x="1238" y="948"/>
                    </a:cubicBezTo>
                    <a:cubicBezTo>
                      <a:pt x="1265" y="948"/>
                      <a:pt x="1293" y="939"/>
                      <a:pt x="1315" y="921"/>
                    </a:cubicBezTo>
                    <a:cubicBezTo>
                      <a:pt x="1384" y="865"/>
                      <a:pt x="1412" y="686"/>
                      <a:pt x="1433" y="602"/>
                    </a:cubicBezTo>
                    <a:cubicBezTo>
                      <a:pt x="1453" y="464"/>
                      <a:pt x="1467" y="312"/>
                      <a:pt x="1467" y="167"/>
                    </a:cubicBezTo>
                    <a:cubicBezTo>
                      <a:pt x="1467" y="125"/>
                      <a:pt x="1467" y="70"/>
                      <a:pt x="1440" y="35"/>
                    </a:cubicBezTo>
                    <a:cubicBezTo>
                      <a:pt x="1423" y="11"/>
                      <a:pt x="1395" y="1"/>
                      <a:pt x="1359" y="1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612;p38">
                <a:extLst>
                  <a:ext uri="{FF2B5EF4-FFF2-40B4-BE49-F238E27FC236}">
                    <a16:creationId xmlns:a16="http://schemas.microsoft.com/office/drawing/2014/main" id="{F2BB99BF-239E-63A5-297D-2928F1EBD874}"/>
                  </a:ext>
                </a:extLst>
              </p:cNvPr>
              <p:cNvSpPr/>
              <p:nvPr/>
            </p:nvSpPr>
            <p:spPr>
              <a:xfrm>
                <a:off x="657378" y="4178958"/>
                <a:ext cx="523401" cy="223824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1498" extrusionOk="0">
                    <a:moveTo>
                      <a:pt x="3198" y="0"/>
                    </a:moveTo>
                    <a:cubicBezTo>
                      <a:pt x="2958" y="0"/>
                      <a:pt x="2806" y="201"/>
                      <a:pt x="2672" y="481"/>
                    </a:cubicBezTo>
                    <a:cubicBezTo>
                      <a:pt x="2526" y="785"/>
                      <a:pt x="2339" y="1076"/>
                      <a:pt x="2063" y="1166"/>
                    </a:cubicBezTo>
                    <a:cubicBezTo>
                      <a:pt x="1996" y="1186"/>
                      <a:pt x="1926" y="1195"/>
                      <a:pt x="1855" y="1195"/>
                    </a:cubicBezTo>
                    <a:cubicBezTo>
                      <a:pt x="1758" y="1195"/>
                      <a:pt x="1658" y="1179"/>
                      <a:pt x="1557" y="1159"/>
                    </a:cubicBezTo>
                    <a:cubicBezTo>
                      <a:pt x="1426" y="1125"/>
                      <a:pt x="1295" y="1090"/>
                      <a:pt x="1163" y="1041"/>
                    </a:cubicBezTo>
                    <a:cubicBezTo>
                      <a:pt x="1087" y="1021"/>
                      <a:pt x="886" y="965"/>
                      <a:pt x="900" y="868"/>
                    </a:cubicBezTo>
                    <a:cubicBezTo>
                      <a:pt x="907" y="792"/>
                      <a:pt x="914" y="709"/>
                      <a:pt x="907" y="626"/>
                    </a:cubicBezTo>
                    <a:cubicBezTo>
                      <a:pt x="907" y="605"/>
                      <a:pt x="907" y="585"/>
                      <a:pt x="886" y="571"/>
                    </a:cubicBezTo>
                    <a:cubicBezTo>
                      <a:pt x="879" y="557"/>
                      <a:pt x="865" y="550"/>
                      <a:pt x="852" y="550"/>
                    </a:cubicBezTo>
                    <a:cubicBezTo>
                      <a:pt x="829" y="546"/>
                      <a:pt x="807" y="545"/>
                      <a:pt x="784" y="545"/>
                    </a:cubicBezTo>
                    <a:cubicBezTo>
                      <a:pt x="721" y="545"/>
                      <a:pt x="656" y="558"/>
                      <a:pt x="596" y="578"/>
                    </a:cubicBezTo>
                    <a:cubicBezTo>
                      <a:pt x="429" y="626"/>
                      <a:pt x="263" y="689"/>
                      <a:pt x="111" y="758"/>
                    </a:cubicBezTo>
                    <a:cubicBezTo>
                      <a:pt x="77" y="778"/>
                      <a:pt x="42" y="792"/>
                      <a:pt x="21" y="827"/>
                    </a:cubicBezTo>
                    <a:cubicBezTo>
                      <a:pt x="0" y="903"/>
                      <a:pt x="77" y="965"/>
                      <a:pt x="118" y="1021"/>
                    </a:cubicBezTo>
                    <a:cubicBezTo>
                      <a:pt x="277" y="1208"/>
                      <a:pt x="457" y="1401"/>
                      <a:pt x="692" y="1484"/>
                    </a:cubicBezTo>
                    <a:cubicBezTo>
                      <a:pt x="702" y="1489"/>
                      <a:pt x="715" y="1497"/>
                      <a:pt x="726" y="1497"/>
                    </a:cubicBezTo>
                    <a:cubicBezTo>
                      <a:pt x="732" y="1497"/>
                      <a:pt x="737" y="1496"/>
                      <a:pt x="741" y="1491"/>
                    </a:cubicBezTo>
                    <a:cubicBezTo>
                      <a:pt x="769" y="1484"/>
                      <a:pt x="775" y="1457"/>
                      <a:pt x="782" y="1436"/>
                    </a:cubicBezTo>
                    <a:lnTo>
                      <a:pt x="865" y="1201"/>
                    </a:lnTo>
                    <a:cubicBezTo>
                      <a:pt x="866" y="1199"/>
                      <a:pt x="868" y="1198"/>
                      <a:pt x="871" y="1198"/>
                    </a:cubicBezTo>
                    <a:cubicBezTo>
                      <a:pt x="912" y="1198"/>
                      <a:pt x="1158" y="1312"/>
                      <a:pt x="1184" y="1318"/>
                    </a:cubicBezTo>
                    <a:cubicBezTo>
                      <a:pt x="1301" y="1367"/>
                      <a:pt x="1433" y="1408"/>
                      <a:pt x="1557" y="1436"/>
                    </a:cubicBezTo>
                    <a:cubicBezTo>
                      <a:pt x="1688" y="1468"/>
                      <a:pt x="1828" y="1488"/>
                      <a:pt x="1964" y="1488"/>
                    </a:cubicBezTo>
                    <a:cubicBezTo>
                      <a:pt x="2067" y="1488"/>
                      <a:pt x="2168" y="1476"/>
                      <a:pt x="2263" y="1450"/>
                    </a:cubicBezTo>
                    <a:cubicBezTo>
                      <a:pt x="2492" y="1381"/>
                      <a:pt x="2699" y="1228"/>
                      <a:pt x="2817" y="986"/>
                    </a:cubicBezTo>
                    <a:cubicBezTo>
                      <a:pt x="2859" y="882"/>
                      <a:pt x="2893" y="765"/>
                      <a:pt x="2955" y="675"/>
                    </a:cubicBezTo>
                    <a:cubicBezTo>
                      <a:pt x="3035" y="551"/>
                      <a:pt x="3162" y="487"/>
                      <a:pt x="3291" y="487"/>
                    </a:cubicBezTo>
                    <a:cubicBezTo>
                      <a:pt x="3364" y="487"/>
                      <a:pt x="3437" y="507"/>
                      <a:pt x="3502" y="550"/>
                    </a:cubicBezTo>
                    <a:lnTo>
                      <a:pt x="3426" y="52"/>
                    </a:lnTo>
                    <a:cubicBezTo>
                      <a:pt x="3342" y="17"/>
                      <a:pt x="3266" y="0"/>
                      <a:pt x="3198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613;p38">
                <a:extLst>
                  <a:ext uri="{FF2B5EF4-FFF2-40B4-BE49-F238E27FC236}">
                    <a16:creationId xmlns:a16="http://schemas.microsoft.com/office/drawing/2014/main" id="{6B73107B-0801-CDF2-85F5-A8493D302978}"/>
                  </a:ext>
                </a:extLst>
              </p:cNvPr>
              <p:cNvSpPr/>
              <p:nvPr/>
            </p:nvSpPr>
            <p:spPr>
              <a:xfrm>
                <a:off x="1148502" y="4129651"/>
                <a:ext cx="178999" cy="163759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96" extrusionOk="0">
                    <a:moveTo>
                      <a:pt x="599" y="0"/>
                    </a:moveTo>
                    <a:cubicBezTo>
                      <a:pt x="350" y="0"/>
                      <a:pt x="129" y="169"/>
                      <a:pt x="70" y="423"/>
                    </a:cubicBezTo>
                    <a:cubicBezTo>
                      <a:pt x="1" y="714"/>
                      <a:pt x="181" y="1012"/>
                      <a:pt x="471" y="1081"/>
                    </a:cubicBezTo>
                    <a:cubicBezTo>
                      <a:pt x="514" y="1091"/>
                      <a:pt x="557" y="1096"/>
                      <a:pt x="599" y="1096"/>
                    </a:cubicBezTo>
                    <a:cubicBezTo>
                      <a:pt x="848" y="1096"/>
                      <a:pt x="1069" y="927"/>
                      <a:pt x="1129" y="673"/>
                    </a:cubicBezTo>
                    <a:cubicBezTo>
                      <a:pt x="1198" y="382"/>
                      <a:pt x="1018" y="77"/>
                      <a:pt x="727" y="15"/>
                    </a:cubicBezTo>
                    <a:cubicBezTo>
                      <a:pt x="684" y="5"/>
                      <a:pt x="641" y="0"/>
                      <a:pt x="599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614;p38">
                <a:extLst>
                  <a:ext uri="{FF2B5EF4-FFF2-40B4-BE49-F238E27FC236}">
                    <a16:creationId xmlns:a16="http://schemas.microsoft.com/office/drawing/2014/main" id="{8168B123-DE66-63EA-FBD8-D7E682B9B501}"/>
                  </a:ext>
                </a:extLst>
              </p:cNvPr>
              <p:cNvSpPr/>
              <p:nvPr/>
            </p:nvSpPr>
            <p:spPr>
              <a:xfrm>
                <a:off x="617036" y="3000675"/>
                <a:ext cx="596764" cy="407006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2724" extrusionOk="0">
                    <a:moveTo>
                      <a:pt x="2103" y="0"/>
                    </a:moveTo>
                    <a:cubicBezTo>
                      <a:pt x="2019" y="0"/>
                      <a:pt x="1934" y="7"/>
                      <a:pt x="1848" y="21"/>
                    </a:cubicBezTo>
                    <a:cubicBezTo>
                      <a:pt x="658" y="229"/>
                      <a:pt x="0" y="1585"/>
                      <a:pt x="243" y="2706"/>
                    </a:cubicBezTo>
                    <a:cubicBezTo>
                      <a:pt x="291" y="2719"/>
                      <a:pt x="338" y="2724"/>
                      <a:pt x="385" y="2724"/>
                    </a:cubicBezTo>
                    <a:cubicBezTo>
                      <a:pt x="520" y="2724"/>
                      <a:pt x="653" y="2681"/>
                      <a:pt x="796" y="2651"/>
                    </a:cubicBezTo>
                    <a:cubicBezTo>
                      <a:pt x="1883" y="2408"/>
                      <a:pt x="2921" y="2097"/>
                      <a:pt x="3994" y="1765"/>
                    </a:cubicBezTo>
                    <a:cubicBezTo>
                      <a:pt x="3828" y="862"/>
                      <a:pt x="3050" y="0"/>
                      <a:pt x="2103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615;p38">
                <a:extLst>
                  <a:ext uri="{FF2B5EF4-FFF2-40B4-BE49-F238E27FC236}">
                    <a16:creationId xmlns:a16="http://schemas.microsoft.com/office/drawing/2014/main" id="{98C0D6E1-F1B3-682C-8303-EF3FD95713B8}"/>
                  </a:ext>
                </a:extLst>
              </p:cNvPr>
              <p:cNvSpPr/>
              <p:nvPr/>
            </p:nvSpPr>
            <p:spPr>
              <a:xfrm>
                <a:off x="724614" y="3000675"/>
                <a:ext cx="489185" cy="318254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2130" extrusionOk="0">
                    <a:moveTo>
                      <a:pt x="3274" y="1765"/>
                    </a:moveTo>
                    <a:cubicBezTo>
                      <a:pt x="3274" y="1765"/>
                      <a:pt x="3274" y="1765"/>
                      <a:pt x="3274" y="1765"/>
                    </a:cubicBezTo>
                    <a:cubicBezTo>
                      <a:pt x="3274" y="1765"/>
                      <a:pt x="3274" y="1765"/>
                      <a:pt x="3274" y="1765"/>
                    </a:cubicBezTo>
                    <a:close/>
                    <a:moveTo>
                      <a:pt x="1383" y="0"/>
                    </a:moveTo>
                    <a:cubicBezTo>
                      <a:pt x="1299" y="0"/>
                      <a:pt x="1214" y="7"/>
                      <a:pt x="1128" y="21"/>
                    </a:cubicBezTo>
                    <a:cubicBezTo>
                      <a:pt x="644" y="104"/>
                      <a:pt x="298" y="367"/>
                      <a:pt x="0" y="741"/>
                    </a:cubicBezTo>
                    <a:cubicBezTo>
                      <a:pt x="251" y="554"/>
                      <a:pt x="572" y="446"/>
                      <a:pt x="886" y="446"/>
                    </a:cubicBezTo>
                    <a:cubicBezTo>
                      <a:pt x="944" y="446"/>
                      <a:pt x="1002" y="449"/>
                      <a:pt x="1059" y="457"/>
                    </a:cubicBezTo>
                    <a:cubicBezTo>
                      <a:pt x="1433" y="512"/>
                      <a:pt x="1779" y="741"/>
                      <a:pt x="1973" y="1059"/>
                    </a:cubicBezTo>
                    <a:cubicBezTo>
                      <a:pt x="2152" y="1377"/>
                      <a:pt x="2180" y="1813"/>
                      <a:pt x="1979" y="2125"/>
                    </a:cubicBezTo>
                    <a:cubicBezTo>
                      <a:pt x="1987" y="2128"/>
                      <a:pt x="1998" y="2130"/>
                      <a:pt x="2013" y="2130"/>
                    </a:cubicBezTo>
                    <a:cubicBezTo>
                      <a:pt x="2236" y="2130"/>
                      <a:pt x="3256" y="1765"/>
                      <a:pt x="3273" y="1765"/>
                    </a:cubicBezTo>
                    <a:cubicBezTo>
                      <a:pt x="3273" y="1765"/>
                      <a:pt x="3274" y="1765"/>
                      <a:pt x="3274" y="1765"/>
                    </a:cubicBezTo>
                    <a:lnTo>
                      <a:pt x="3274" y="1765"/>
                    </a:lnTo>
                    <a:cubicBezTo>
                      <a:pt x="3108" y="862"/>
                      <a:pt x="2330" y="0"/>
                      <a:pt x="1383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616;p38">
                <a:extLst>
                  <a:ext uri="{FF2B5EF4-FFF2-40B4-BE49-F238E27FC236}">
                    <a16:creationId xmlns:a16="http://schemas.microsoft.com/office/drawing/2014/main" id="{5CAD1846-0754-EC68-964E-B57480D519A8}"/>
                  </a:ext>
                </a:extLst>
              </p:cNvPr>
              <p:cNvSpPr/>
              <p:nvPr/>
            </p:nvSpPr>
            <p:spPr>
              <a:xfrm>
                <a:off x="647068" y="3246014"/>
                <a:ext cx="577041" cy="191251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280" extrusionOk="0">
                    <a:moveTo>
                      <a:pt x="3266" y="0"/>
                    </a:moveTo>
                    <a:cubicBezTo>
                      <a:pt x="2900" y="0"/>
                      <a:pt x="2383" y="74"/>
                      <a:pt x="1820" y="220"/>
                    </a:cubicBezTo>
                    <a:cubicBezTo>
                      <a:pt x="782" y="490"/>
                      <a:pt x="0" y="884"/>
                      <a:pt x="56" y="1119"/>
                    </a:cubicBezTo>
                    <a:cubicBezTo>
                      <a:pt x="84" y="1227"/>
                      <a:pt x="283" y="1279"/>
                      <a:pt x="590" y="1279"/>
                    </a:cubicBezTo>
                    <a:cubicBezTo>
                      <a:pt x="957" y="1279"/>
                      <a:pt x="1477" y="1204"/>
                      <a:pt x="2042" y="1057"/>
                    </a:cubicBezTo>
                    <a:cubicBezTo>
                      <a:pt x="3066" y="794"/>
                      <a:pt x="3862" y="386"/>
                      <a:pt x="3806" y="157"/>
                    </a:cubicBezTo>
                    <a:cubicBezTo>
                      <a:pt x="3778" y="53"/>
                      <a:pt x="3576" y="0"/>
                      <a:pt x="32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617;p38">
                <a:extLst>
                  <a:ext uri="{FF2B5EF4-FFF2-40B4-BE49-F238E27FC236}">
                    <a16:creationId xmlns:a16="http://schemas.microsoft.com/office/drawing/2014/main" id="{C01621CF-F849-71B9-9D00-CB691B790D98}"/>
                  </a:ext>
                </a:extLst>
              </p:cNvPr>
              <p:cNvSpPr/>
              <p:nvPr/>
            </p:nvSpPr>
            <p:spPr>
              <a:xfrm>
                <a:off x="1755422" y="3315491"/>
                <a:ext cx="573007" cy="510402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416" extrusionOk="0">
                    <a:moveTo>
                      <a:pt x="1635" y="0"/>
                    </a:moveTo>
                    <a:cubicBezTo>
                      <a:pt x="1042" y="0"/>
                      <a:pt x="437" y="223"/>
                      <a:pt x="1" y="613"/>
                    </a:cubicBezTo>
                    <a:cubicBezTo>
                      <a:pt x="63" y="800"/>
                      <a:pt x="195" y="924"/>
                      <a:pt x="333" y="1063"/>
                    </a:cubicBezTo>
                    <a:cubicBezTo>
                      <a:pt x="1094" y="1893"/>
                      <a:pt x="1876" y="2654"/>
                      <a:pt x="2700" y="3416"/>
                    </a:cubicBezTo>
                    <a:cubicBezTo>
                      <a:pt x="3468" y="2765"/>
                      <a:pt x="3835" y="1506"/>
                      <a:pt x="3150" y="675"/>
                    </a:cubicBezTo>
                    <a:cubicBezTo>
                      <a:pt x="2768" y="209"/>
                      <a:pt x="2208" y="0"/>
                      <a:pt x="1635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618;p38">
                <a:extLst>
                  <a:ext uri="{FF2B5EF4-FFF2-40B4-BE49-F238E27FC236}">
                    <a16:creationId xmlns:a16="http://schemas.microsoft.com/office/drawing/2014/main" id="{82B792FF-244C-9B28-C1DE-EFC250FF346E}"/>
                  </a:ext>
                </a:extLst>
              </p:cNvPr>
              <p:cNvSpPr/>
              <p:nvPr/>
            </p:nvSpPr>
            <p:spPr>
              <a:xfrm>
                <a:off x="1977750" y="3350753"/>
                <a:ext cx="350677" cy="47514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3180" extrusionOk="0">
                    <a:moveTo>
                      <a:pt x="1012" y="0"/>
                    </a:moveTo>
                    <a:cubicBezTo>
                      <a:pt x="996" y="0"/>
                      <a:pt x="979" y="1"/>
                      <a:pt x="963" y="3"/>
                    </a:cubicBezTo>
                    <a:cubicBezTo>
                      <a:pt x="1198" y="273"/>
                      <a:pt x="1198" y="681"/>
                      <a:pt x="1080" y="1014"/>
                    </a:cubicBezTo>
                    <a:cubicBezTo>
                      <a:pt x="935" y="1456"/>
                      <a:pt x="596" y="1844"/>
                      <a:pt x="160" y="1975"/>
                    </a:cubicBezTo>
                    <a:cubicBezTo>
                      <a:pt x="125" y="1982"/>
                      <a:pt x="91" y="1996"/>
                      <a:pt x="70" y="2017"/>
                    </a:cubicBezTo>
                    <a:cubicBezTo>
                      <a:pt x="1" y="2134"/>
                      <a:pt x="1212" y="3174"/>
                      <a:pt x="1212" y="3180"/>
                    </a:cubicBezTo>
                    <a:lnTo>
                      <a:pt x="1212" y="3180"/>
                    </a:lnTo>
                    <a:cubicBezTo>
                      <a:pt x="1980" y="2529"/>
                      <a:pt x="2347" y="1270"/>
                      <a:pt x="1662" y="439"/>
                    </a:cubicBezTo>
                    <a:cubicBezTo>
                      <a:pt x="1505" y="250"/>
                      <a:pt x="1275" y="0"/>
                      <a:pt x="1012" y="0"/>
                    </a:cubicBezTo>
                    <a:close/>
                    <a:moveTo>
                      <a:pt x="1212" y="3180"/>
                    </a:moveTo>
                    <a:cubicBezTo>
                      <a:pt x="1212" y="3180"/>
                      <a:pt x="1212" y="3180"/>
                      <a:pt x="1212" y="3180"/>
                    </a:cubicBezTo>
                    <a:cubicBezTo>
                      <a:pt x="1212" y="3180"/>
                      <a:pt x="1212" y="3180"/>
                      <a:pt x="1212" y="318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619;p38">
                <a:extLst>
                  <a:ext uri="{FF2B5EF4-FFF2-40B4-BE49-F238E27FC236}">
                    <a16:creationId xmlns:a16="http://schemas.microsoft.com/office/drawing/2014/main" id="{1365BE8C-4C8F-8ED9-ECC5-1D83E188575D}"/>
                  </a:ext>
                </a:extLst>
              </p:cNvPr>
              <p:cNvSpPr/>
              <p:nvPr/>
            </p:nvSpPr>
            <p:spPr>
              <a:xfrm>
                <a:off x="1724493" y="3405289"/>
                <a:ext cx="456164" cy="427476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2861" extrusionOk="0">
                    <a:moveTo>
                      <a:pt x="267" y="0"/>
                    </a:moveTo>
                    <a:cubicBezTo>
                      <a:pt x="227" y="0"/>
                      <a:pt x="195" y="11"/>
                      <a:pt x="173" y="33"/>
                    </a:cubicBezTo>
                    <a:cubicBezTo>
                      <a:pt x="0" y="199"/>
                      <a:pt x="464" y="960"/>
                      <a:pt x="1211" y="1728"/>
                    </a:cubicBezTo>
                    <a:cubicBezTo>
                      <a:pt x="1861" y="2402"/>
                      <a:pt x="2510" y="2861"/>
                      <a:pt x="2783" y="2861"/>
                    </a:cubicBezTo>
                    <a:cubicBezTo>
                      <a:pt x="2824" y="2861"/>
                      <a:pt x="2856" y="2850"/>
                      <a:pt x="2879" y="2828"/>
                    </a:cubicBezTo>
                    <a:cubicBezTo>
                      <a:pt x="3052" y="2662"/>
                      <a:pt x="2582" y="1901"/>
                      <a:pt x="1834" y="1126"/>
                    </a:cubicBezTo>
                    <a:cubicBezTo>
                      <a:pt x="1185" y="459"/>
                      <a:pt x="536" y="0"/>
                      <a:pt x="2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620;p38">
                <a:extLst>
                  <a:ext uri="{FF2B5EF4-FFF2-40B4-BE49-F238E27FC236}">
                    <a16:creationId xmlns:a16="http://schemas.microsoft.com/office/drawing/2014/main" id="{57BFDBAC-B3E9-FBE2-ACA7-9EAE077AC020}"/>
                  </a:ext>
                </a:extLst>
              </p:cNvPr>
              <p:cNvSpPr/>
              <p:nvPr/>
            </p:nvSpPr>
            <p:spPr>
              <a:xfrm>
                <a:off x="1859862" y="3324606"/>
                <a:ext cx="160472" cy="46617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312" extrusionOk="0">
                    <a:moveTo>
                      <a:pt x="907" y="1"/>
                    </a:moveTo>
                    <a:cubicBezTo>
                      <a:pt x="708" y="1"/>
                      <a:pt x="316" y="115"/>
                      <a:pt x="257" y="137"/>
                    </a:cubicBezTo>
                    <a:cubicBezTo>
                      <a:pt x="160" y="164"/>
                      <a:pt x="49" y="213"/>
                      <a:pt x="1" y="303"/>
                    </a:cubicBezTo>
                    <a:cubicBezTo>
                      <a:pt x="18" y="309"/>
                      <a:pt x="37" y="311"/>
                      <a:pt x="55" y="311"/>
                    </a:cubicBezTo>
                    <a:cubicBezTo>
                      <a:pt x="102" y="311"/>
                      <a:pt x="150" y="295"/>
                      <a:pt x="195" y="275"/>
                    </a:cubicBezTo>
                    <a:cubicBezTo>
                      <a:pt x="291" y="240"/>
                      <a:pt x="1073" y="151"/>
                      <a:pt x="1018" y="33"/>
                    </a:cubicBezTo>
                    <a:cubicBezTo>
                      <a:pt x="1004" y="10"/>
                      <a:pt x="964" y="1"/>
                      <a:pt x="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621;p38">
                <a:extLst>
                  <a:ext uri="{FF2B5EF4-FFF2-40B4-BE49-F238E27FC236}">
                    <a16:creationId xmlns:a16="http://schemas.microsoft.com/office/drawing/2014/main" id="{5FEBB72A-BDF1-6BB1-5891-93A5D6936BBB}"/>
                  </a:ext>
                </a:extLst>
              </p:cNvPr>
              <p:cNvSpPr/>
              <p:nvPr/>
            </p:nvSpPr>
            <p:spPr>
              <a:xfrm>
                <a:off x="711167" y="3581150"/>
                <a:ext cx="476186" cy="400133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678" extrusionOk="0">
                    <a:moveTo>
                      <a:pt x="2214" y="0"/>
                    </a:moveTo>
                    <a:cubicBezTo>
                      <a:pt x="2139" y="0"/>
                      <a:pt x="2064" y="8"/>
                      <a:pt x="1993" y="25"/>
                    </a:cubicBezTo>
                    <a:cubicBezTo>
                      <a:pt x="1301" y="191"/>
                      <a:pt x="678" y="648"/>
                      <a:pt x="319" y="1271"/>
                    </a:cubicBezTo>
                    <a:cubicBezTo>
                      <a:pt x="104" y="1651"/>
                      <a:pt x="0" y="2164"/>
                      <a:pt x="249" y="2530"/>
                    </a:cubicBezTo>
                    <a:cubicBezTo>
                      <a:pt x="284" y="2579"/>
                      <a:pt x="339" y="2634"/>
                      <a:pt x="388" y="2655"/>
                    </a:cubicBezTo>
                    <a:cubicBezTo>
                      <a:pt x="422" y="2671"/>
                      <a:pt x="456" y="2678"/>
                      <a:pt x="490" y="2678"/>
                    </a:cubicBezTo>
                    <a:cubicBezTo>
                      <a:pt x="650" y="2678"/>
                      <a:pt x="807" y="2523"/>
                      <a:pt x="921" y="2392"/>
                    </a:cubicBezTo>
                    <a:cubicBezTo>
                      <a:pt x="1315" y="1914"/>
                      <a:pt x="1786" y="1499"/>
                      <a:pt x="2305" y="1160"/>
                    </a:cubicBezTo>
                    <a:cubicBezTo>
                      <a:pt x="2450" y="1063"/>
                      <a:pt x="2602" y="973"/>
                      <a:pt x="2720" y="842"/>
                    </a:cubicBezTo>
                    <a:cubicBezTo>
                      <a:pt x="3187" y="333"/>
                      <a:pt x="2696" y="0"/>
                      <a:pt x="2214" y="0"/>
                    </a:cubicBezTo>
                    <a:close/>
                  </a:path>
                </a:pathLst>
              </a:custGeom>
              <a:solidFill>
                <a:srgbClr val="FFFFFF">
                  <a:alpha val="5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2678292" y="880533"/>
            <a:ext cx="4117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ANH DŨNG</a:t>
            </a:r>
            <a:endParaRPr lang="en-US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3084198" y="37947"/>
            <a:ext cx="3354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140209-648B-4BD0-BF01-F48ED8E0AC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369" y="988482"/>
            <a:ext cx="8230761" cy="2680548"/>
          </a:xfrm>
          <a:prstGeom prst="rect">
            <a:avLst/>
          </a:prstGeom>
        </p:spPr>
      </p:pic>
      <p:pic>
        <p:nvPicPr>
          <p:cNvPr id="6" name="Track 47">
            <a:hlinkClick r:id="" action="ppaction://media"/>
            <a:extLst>
              <a:ext uri="{FF2B5EF4-FFF2-40B4-BE49-F238E27FC236}">
                <a16:creationId xmlns:a16="http://schemas.microsoft.com/office/drawing/2014/main" id="{3347F278-627F-4B11-ABDA-ED3E6677461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20" end="16661.3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44690" y="131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6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8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3084198" y="37947"/>
            <a:ext cx="3354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140209-648B-4BD0-BF01-F48ED8E0AC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66193"/>
          <a:stretch/>
        </p:blipFill>
        <p:spPr>
          <a:xfrm>
            <a:off x="2958369" y="1102781"/>
            <a:ext cx="3479831" cy="3352207"/>
          </a:xfrm>
          <a:prstGeom prst="rect">
            <a:avLst/>
          </a:prstGeom>
        </p:spPr>
      </p:pic>
      <p:pic>
        <p:nvPicPr>
          <p:cNvPr id="6" name="Track 47">
            <a:hlinkClick r:id="" action="ppaction://media"/>
            <a:extLst>
              <a:ext uri="{FF2B5EF4-FFF2-40B4-BE49-F238E27FC236}">
                <a16:creationId xmlns:a16="http://schemas.microsoft.com/office/drawing/2014/main" id="{3347F278-627F-4B11-ABDA-ED3E6677461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745" end="12131.3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44690" y="13122"/>
            <a:ext cx="609600" cy="60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D701E8-DC74-4086-87E6-7F8AF573E138}"/>
              </a:ext>
            </a:extLst>
          </p:cNvPr>
          <p:cNvSpPr txBox="1"/>
          <p:nvPr/>
        </p:nvSpPr>
        <p:spPr>
          <a:xfrm>
            <a:off x="5488095" y="3566866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3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3084198" y="37947"/>
            <a:ext cx="3354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140209-648B-4BD0-BF01-F48ED8E0AC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3340" t="-970" r="32853" b="970"/>
          <a:stretch/>
        </p:blipFill>
        <p:spPr>
          <a:xfrm>
            <a:off x="2958369" y="1102781"/>
            <a:ext cx="3479831" cy="3352207"/>
          </a:xfrm>
          <a:prstGeom prst="rect">
            <a:avLst/>
          </a:prstGeom>
        </p:spPr>
      </p:pic>
      <p:pic>
        <p:nvPicPr>
          <p:cNvPr id="6" name="Track 47">
            <a:hlinkClick r:id="" action="ppaction://media"/>
            <a:extLst>
              <a:ext uri="{FF2B5EF4-FFF2-40B4-BE49-F238E27FC236}">
                <a16:creationId xmlns:a16="http://schemas.microsoft.com/office/drawing/2014/main" id="{3347F278-627F-4B11-ABDA-ED3E6677461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911" end="7081.3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44690" y="13122"/>
            <a:ext cx="609600" cy="60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D701E8-DC74-4086-87E6-7F8AF573E138}"/>
              </a:ext>
            </a:extLst>
          </p:cNvPr>
          <p:cNvSpPr txBox="1"/>
          <p:nvPr/>
        </p:nvSpPr>
        <p:spPr>
          <a:xfrm>
            <a:off x="5488095" y="3566866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1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3084198" y="37947"/>
            <a:ext cx="3354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140209-648B-4BD0-BF01-F48ED8E0AC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7202" t="150" r="-1009" b="-150"/>
          <a:stretch/>
        </p:blipFill>
        <p:spPr>
          <a:xfrm>
            <a:off x="2958369" y="1102781"/>
            <a:ext cx="3479831" cy="3352207"/>
          </a:xfrm>
          <a:prstGeom prst="rect">
            <a:avLst/>
          </a:prstGeom>
        </p:spPr>
      </p:pic>
      <p:pic>
        <p:nvPicPr>
          <p:cNvPr id="6" name="Track 47">
            <a:hlinkClick r:id="" action="ppaction://media"/>
            <a:extLst>
              <a:ext uri="{FF2B5EF4-FFF2-40B4-BE49-F238E27FC236}">
                <a16:creationId xmlns:a16="http://schemas.microsoft.com/office/drawing/2014/main" id="{3347F278-627F-4B11-ABDA-ED3E6677461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841" end="2134.3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44690" y="13122"/>
            <a:ext cx="609600" cy="60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D701E8-DC74-4086-87E6-7F8AF573E138}"/>
              </a:ext>
            </a:extLst>
          </p:cNvPr>
          <p:cNvSpPr txBox="1"/>
          <p:nvPr/>
        </p:nvSpPr>
        <p:spPr>
          <a:xfrm>
            <a:off x="3922185" y="3566866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7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3084198" y="37947"/>
            <a:ext cx="3354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140209-648B-4BD0-BF01-F48ED8E0AC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369" y="988482"/>
            <a:ext cx="8230761" cy="2680548"/>
          </a:xfrm>
          <a:prstGeom prst="rect">
            <a:avLst/>
          </a:prstGeom>
        </p:spPr>
      </p:pic>
      <p:pic>
        <p:nvPicPr>
          <p:cNvPr id="6" name="Track 47">
            <a:hlinkClick r:id="" action="ppaction://media"/>
            <a:extLst>
              <a:ext uri="{FF2B5EF4-FFF2-40B4-BE49-F238E27FC236}">
                <a16:creationId xmlns:a16="http://schemas.microsoft.com/office/drawing/2014/main" id="{3347F278-627F-4B11-ABDA-ED3E6677461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20" end="1508.3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44690" y="13122"/>
            <a:ext cx="609600" cy="60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9E6679-4BCA-4DC5-81A5-FB86AE7EACBB}"/>
              </a:ext>
            </a:extLst>
          </p:cNvPr>
          <p:cNvSpPr txBox="1"/>
          <p:nvPr/>
        </p:nvSpPr>
        <p:spPr>
          <a:xfrm>
            <a:off x="2367705" y="2881066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BE0F53-E6AB-474D-9220-0F92C6E8C59F}"/>
              </a:ext>
            </a:extLst>
          </p:cNvPr>
          <p:cNvSpPr txBox="1"/>
          <p:nvPr/>
        </p:nvSpPr>
        <p:spPr>
          <a:xfrm>
            <a:off x="5088045" y="2881066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5EEFEF-EDF2-4635-B712-B1865901E0A2}"/>
              </a:ext>
            </a:extLst>
          </p:cNvPr>
          <p:cNvSpPr txBox="1"/>
          <p:nvPr/>
        </p:nvSpPr>
        <p:spPr>
          <a:xfrm>
            <a:off x="6691207" y="2881066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2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982133" y="2400301"/>
            <a:ext cx="7236178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 2. Listen and circle.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97A59BD4-5277-45F1-895B-6180B816C63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8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864641" y="50800"/>
            <a:ext cx="3220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Listen and circle.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808DAC-3B17-E75C-2256-7FE43A35AD01}"/>
              </a:ext>
            </a:extLst>
          </p:cNvPr>
          <p:cNvSpPr txBox="1"/>
          <p:nvPr/>
        </p:nvSpPr>
        <p:spPr>
          <a:xfrm>
            <a:off x="1025192" y="1245110"/>
            <a:ext cx="7274235" cy="191892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80808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1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	e	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			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2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	e	g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3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	g	h			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4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	h	d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pic>
        <p:nvPicPr>
          <p:cNvPr id="3" name="Track 48">
            <a:hlinkClick r:id="" action="ppaction://media"/>
            <a:extLst>
              <a:ext uri="{FF2B5EF4-FFF2-40B4-BE49-F238E27FC236}">
                <a16:creationId xmlns:a16="http://schemas.microsoft.com/office/drawing/2014/main" id="{F39039B8-5BF7-406B-8D02-97B2F1557AF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97" end="20182.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53300" y="-48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3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8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864641" y="50800"/>
            <a:ext cx="3220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Listen and circle.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9290979-34F1-B009-D534-71782FE5D378}"/>
              </a:ext>
            </a:extLst>
          </p:cNvPr>
          <p:cNvSpPr/>
          <p:nvPr/>
        </p:nvSpPr>
        <p:spPr>
          <a:xfrm>
            <a:off x="2864641" y="1605985"/>
            <a:ext cx="2851757" cy="157691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1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	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e	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i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086637-B2C2-7800-C2A5-AE9786AD1550}"/>
              </a:ext>
            </a:extLst>
          </p:cNvPr>
          <p:cNvSpPr/>
          <p:nvPr/>
        </p:nvSpPr>
        <p:spPr>
          <a:xfrm>
            <a:off x="4538054" y="2021909"/>
            <a:ext cx="790223" cy="745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CC2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6" name="Track 48">
            <a:hlinkClick r:id="" action="ppaction://media"/>
            <a:extLst>
              <a:ext uri="{FF2B5EF4-FFF2-40B4-BE49-F238E27FC236}">
                <a16:creationId xmlns:a16="http://schemas.microsoft.com/office/drawing/2014/main" id="{8108207B-1A98-4602-8959-933040627B0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419" end="15637.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53300" y="-48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6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864641" y="50800"/>
            <a:ext cx="3220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Listen and circle.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9290979-34F1-B009-D534-71782FE5D378}"/>
              </a:ext>
            </a:extLst>
          </p:cNvPr>
          <p:cNvSpPr/>
          <p:nvPr/>
        </p:nvSpPr>
        <p:spPr>
          <a:xfrm>
            <a:off x="2864641" y="1605985"/>
            <a:ext cx="2851757" cy="157691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2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	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e	g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086637-B2C2-7800-C2A5-AE9786AD1550}"/>
              </a:ext>
            </a:extLst>
          </p:cNvPr>
          <p:cNvSpPr/>
          <p:nvPr/>
        </p:nvSpPr>
        <p:spPr>
          <a:xfrm>
            <a:off x="3709551" y="2021909"/>
            <a:ext cx="790223" cy="745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CC2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6" name="Track 48">
            <a:hlinkClick r:id="" action="ppaction://media"/>
            <a:extLst>
              <a:ext uri="{FF2B5EF4-FFF2-40B4-BE49-F238E27FC236}">
                <a16:creationId xmlns:a16="http://schemas.microsoft.com/office/drawing/2014/main" id="{8108207B-1A98-4602-8959-933040627B0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381" end="11440.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53300" y="-48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1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864641" y="50800"/>
            <a:ext cx="3220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Listen and circle.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9290979-34F1-B009-D534-71782FE5D378}"/>
              </a:ext>
            </a:extLst>
          </p:cNvPr>
          <p:cNvSpPr/>
          <p:nvPr/>
        </p:nvSpPr>
        <p:spPr>
          <a:xfrm>
            <a:off x="2864641" y="1605985"/>
            <a:ext cx="2851757" cy="157691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3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	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g	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086637-B2C2-7800-C2A5-AE9786AD1550}"/>
              </a:ext>
            </a:extLst>
          </p:cNvPr>
          <p:cNvSpPr/>
          <p:nvPr/>
        </p:nvSpPr>
        <p:spPr>
          <a:xfrm>
            <a:off x="3709551" y="2021909"/>
            <a:ext cx="790223" cy="745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CC2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6" name="Track 48">
            <a:hlinkClick r:id="" action="ppaction://media"/>
            <a:extLst>
              <a:ext uri="{FF2B5EF4-FFF2-40B4-BE49-F238E27FC236}">
                <a16:creationId xmlns:a16="http://schemas.microsoft.com/office/drawing/2014/main" id="{8108207B-1A98-4602-8959-933040627B0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981" end="6719.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53300" y="-48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6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46;p46">
            <a:extLst>
              <a:ext uri="{FF2B5EF4-FFF2-40B4-BE49-F238E27FC236}">
                <a16:creationId xmlns:a16="http://schemas.microsoft.com/office/drawing/2014/main" id="{4AFBD5B4-648E-6E49-B98A-08A7E9C35EDC}"/>
              </a:ext>
            </a:extLst>
          </p:cNvPr>
          <p:cNvSpPr txBox="1">
            <a:spLocks/>
          </p:cNvSpPr>
          <p:nvPr/>
        </p:nvSpPr>
        <p:spPr>
          <a:xfrm>
            <a:off x="2068088" y="1112809"/>
            <a:ext cx="355039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Warm-up and Review</a:t>
            </a:r>
          </a:p>
        </p:txBody>
      </p:sp>
      <p:sp>
        <p:nvSpPr>
          <p:cNvPr id="5" name="Google Shape;1947;p46">
            <a:extLst>
              <a:ext uri="{FF2B5EF4-FFF2-40B4-BE49-F238E27FC236}">
                <a16:creationId xmlns:a16="http://schemas.microsoft.com/office/drawing/2014/main" id="{6F7647DA-4DD0-3EA1-A3EE-F6C8E9C2613D}"/>
              </a:ext>
            </a:extLst>
          </p:cNvPr>
          <p:cNvSpPr txBox="1">
            <a:spLocks/>
          </p:cNvSpPr>
          <p:nvPr/>
        </p:nvSpPr>
        <p:spPr>
          <a:xfrm>
            <a:off x="2169189" y="2584042"/>
            <a:ext cx="603603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 2. Listen and circle.</a:t>
            </a:r>
          </a:p>
        </p:txBody>
      </p:sp>
      <p:sp>
        <p:nvSpPr>
          <p:cNvPr id="6" name="Google Shape;1948;p46">
            <a:extLst>
              <a:ext uri="{FF2B5EF4-FFF2-40B4-BE49-F238E27FC236}">
                <a16:creationId xmlns:a16="http://schemas.microsoft.com/office/drawing/2014/main" id="{76C907F4-0AF0-2F57-7590-43BD86538B04}"/>
              </a:ext>
            </a:extLst>
          </p:cNvPr>
          <p:cNvSpPr txBox="1">
            <a:spLocks/>
          </p:cNvSpPr>
          <p:nvPr/>
        </p:nvSpPr>
        <p:spPr>
          <a:xfrm>
            <a:off x="2169189" y="1799423"/>
            <a:ext cx="5469999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 1. Listen and tick.</a:t>
            </a:r>
          </a:p>
        </p:txBody>
      </p:sp>
      <p:sp>
        <p:nvSpPr>
          <p:cNvPr id="7" name="Google Shape;1951;p46">
            <a:extLst>
              <a:ext uri="{FF2B5EF4-FFF2-40B4-BE49-F238E27FC236}">
                <a16:creationId xmlns:a16="http://schemas.microsoft.com/office/drawing/2014/main" id="{67DCAEAA-3448-1010-9D10-3A00B0B83949}"/>
              </a:ext>
            </a:extLst>
          </p:cNvPr>
          <p:cNvSpPr txBox="1">
            <a:spLocks/>
          </p:cNvSpPr>
          <p:nvPr/>
        </p:nvSpPr>
        <p:spPr>
          <a:xfrm>
            <a:off x="2169189" y="3339490"/>
            <a:ext cx="567156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 3. Listen and tick or cross.</a:t>
            </a:r>
          </a:p>
        </p:txBody>
      </p:sp>
      <p:sp>
        <p:nvSpPr>
          <p:cNvPr id="8" name="Google Shape;1952;p46">
            <a:extLst>
              <a:ext uri="{FF2B5EF4-FFF2-40B4-BE49-F238E27FC236}">
                <a16:creationId xmlns:a16="http://schemas.microsoft.com/office/drawing/2014/main" id="{DDAB4AB2-0151-1F2C-BBCC-8D9FFAB2BA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7683" y="92128"/>
            <a:ext cx="7702550" cy="7929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Table of content</a:t>
            </a:r>
            <a:r>
              <a:rPr lang="vi-VN" sz="4400" b="1" dirty="0">
                <a:solidFill>
                  <a:srgbClr val="FFFF00"/>
                </a:solidFill>
                <a:latin typeface="Comic Sans MS" panose="030F0702030302020204" pitchFamily="66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s</a:t>
            </a:r>
            <a:endParaRPr sz="4400" b="1" dirty="0">
              <a:solidFill>
                <a:srgbClr val="FFFF00"/>
              </a:solidFill>
              <a:latin typeface="Comic Sans MS" panose="030F0702030302020204" pitchFamily="66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9" name="Google Shape;1955;p46">
            <a:extLst>
              <a:ext uri="{FF2B5EF4-FFF2-40B4-BE49-F238E27FC236}">
                <a16:creationId xmlns:a16="http://schemas.microsoft.com/office/drawing/2014/main" id="{28380FF4-90D7-C7C5-5AED-403EDA14CB6A}"/>
              </a:ext>
            </a:extLst>
          </p:cNvPr>
          <p:cNvSpPr/>
          <p:nvPr/>
        </p:nvSpPr>
        <p:spPr>
          <a:xfrm>
            <a:off x="1404349" y="1028592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sp>
        <p:nvSpPr>
          <p:cNvPr id="11" name="Google Shape;1955;p46">
            <a:extLst>
              <a:ext uri="{FF2B5EF4-FFF2-40B4-BE49-F238E27FC236}">
                <a16:creationId xmlns:a16="http://schemas.microsoft.com/office/drawing/2014/main" id="{8029DFCD-A2A2-C6E3-36BF-65C1BC0C8840}"/>
              </a:ext>
            </a:extLst>
          </p:cNvPr>
          <p:cNvSpPr/>
          <p:nvPr/>
        </p:nvSpPr>
        <p:spPr>
          <a:xfrm>
            <a:off x="1404349" y="1775366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  <p:sp>
        <p:nvSpPr>
          <p:cNvPr id="12" name="Google Shape;1955;p46">
            <a:extLst>
              <a:ext uri="{FF2B5EF4-FFF2-40B4-BE49-F238E27FC236}">
                <a16:creationId xmlns:a16="http://schemas.microsoft.com/office/drawing/2014/main" id="{1CB319F3-7A2B-E23B-7D8D-8AABE2B04DE8}"/>
              </a:ext>
            </a:extLst>
          </p:cNvPr>
          <p:cNvSpPr/>
          <p:nvPr/>
        </p:nvSpPr>
        <p:spPr>
          <a:xfrm>
            <a:off x="1404349" y="2525576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sp>
        <p:nvSpPr>
          <p:cNvPr id="13" name="Google Shape;1955;p46">
            <a:extLst>
              <a:ext uri="{FF2B5EF4-FFF2-40B4-BE49-F238E27FC236}">
                <a16:creationId xmlns:a16="http://schemas.microsoft.com/office/drawing/2014/main" id="{6294987F-0792-0DAC-763E-591C2F26F6D2}"/>
              </a:ext>
            </a:extLst>
          </p:cNvPr>
          <p:cNvSpPr/>
          <p:nvPr/>
        </p:nvSpPr>
        <p:spPr>
          <a:xfrm>
            <a:off x="1404349" y="3281024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  <p:sp>
        <p:nvSpPr>
          <p:cNvPr id="2" name="Google Shape;1951;p46">
            <a:extLst>
              <a:ext uri="{FF2B5EF4-FFF2-40B4-BE49-F238E27FC236}">
                <a16:creationId xmlns:a16="http://schemas.microsoft.com/office/drawing/2014/main" id="{4623455C-DDCE-BD99-DAD7-775D4315B881}"/>
              </a:ext>
            </a:extLst>
          </p:cNvPr>
          <p:cNvSpPr txBox="1">
            <a:spLocks/>
          </p:cNvSpPr>
          <p:nvPr/>
        </p:nvSpPr>
        <p:spPr>
          <a:xfrm>
            <a:off x="2169189" y="4064585"/>
            <a:ext cx="3929722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2400" b="1">
                <a:solidFill>
                  <a:srgbClr val="0070C0"/>
                </a:solidFill>
                <a:latin typeface="Comic Sans MS" panose="030F0702030302020204" pitchFamily="66" charset="0"/>
              </a:rPr>
              <a:t>Fun corner and Wrap-up</a:t>
            </a:r>
            <a:endParaRPr lang="en-US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Google Shape;1955;p46">
            <a:extLst>
              <a:ext uri="{FF2B5EF4-FFF2-40B4-BE49-F238E27FC236}">
                <a16:creationId xmlns:a16="http://schemas.microsoft.com/office/drawing/2014/main" id="{1F1B6148-E9F9-C5E3-1892-CBF55634108C}"/>
              </a:ext>
            </a:extLst>
          </p:cNvPr>
          <p:cNvSpPr/>
          <p:nvPr/>
        </p:nvSpPr>
        <p:spPr>
          <a:xfrm>
            <a:off x="1404349" y="3991368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1" grpId="0" animBg="1"/>
      <p:bldP spid="12" grpId="0" animBg="1"/>
      <p:bldP spid="13" grpId="0" animBg="1"/>
      <p:bldP spid="2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864641" y="50800"/>
            <a:ext cx="3220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Listen and circle.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9290979-34F1-B009-D534-71782FE5D378}"/>
              </a:ext>
            </a:extLst>
          </p:cNvPr>
          <p:cNvSpPr/>
          <p:nvPr/>
        </p:nvSpPr>
        <p:spPr>
          <a:xfrm>
            <a:off x="2864641" y="1605985"/>
            <a:ext cx="2851757" cy="157691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4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	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h	d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086637-B2C2-7800-C2A5-AE9786AD1550}"/>
              </a:ext>
            </a:extLst>
          </p:cNvPr>
          <p:cNvSpPr/>
          <p:nvPr/>
        </p:nvSpPr>
        <p:spPr>
          <a:xfrm>
            <a:off x="3709551" y="2021909"/>
            <a:ext cx="790223" cy="745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CC2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6" name="Track 48">
            <a:hlinkClick r:id="" action="ppaction://media"/>
            <a:extLst>
              <a:ext uri="{FF2B5EF4-FFF2-40B4-BE49-F238E27FC236}">
                <a16:creationId xmlns:a16="http://schemas.microsoft.com/office/drawing/2014/main" id="{8108207B-1A98-4602-8959-933040627B0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354" end="1182.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53300" y="-48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0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864641" y="50800"/>
            <a:ext cx="3220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Listen and circle.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808DAC-3B17-E75C-2256-7FE43A35AD01}"/>
              </a:ext>
            </a:extLst>
          </p:cNvPr>
          <p:cNvSpPr txBox="1"/>
          <p:nvPr/>
        </p:nvSpPr>
        <p:spPr>
          <a:xfrm>
            <a:off x="1025192" y="1245110"/>
            <a:ext cx="7274235" cy="191892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80808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1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	e	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			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2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	e	g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3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	g	h			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4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	h	d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pic>
        <p:nvPicPr>
          <p:cNvPr id="3" name="Track 48">
            <a:hlinkClick r:id="" action="ppaction://media"/>
            <a:extLst>
              <a:ext uri="{FF2B5EF4-FFF2-40B4-BE49-F238E27FC236}">
                <a16:creationId xmlns:a16="http://schemas.microsoft.com/office/drawing/2014/main" id="{F39039B8-5BF7-406B-8D02-97B2F1557AF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97" end="1635.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53300" y="-4835"/>
            <a:ext cx="609600" cy="6096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DFF25ED-687E-4843-A4E2-93C4DD80EC76}"/>
              </a:ext>
            </a:extLst>
          </p:cNvPr>
          <p:cNvSpPr/>
          <p:nvPr/>
        </p:nvSpPr>
        <p:spPr>
          <a:xfrm>
            <a:off x="2630029" y="1522421"/>
            <a:ext cx="790223" cy="745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743B30F-43AB-4F43-A9A9-1E6B4518AD57}"/>
              </a:ext>
            </a:extLst>
          </p:cNvPr>
          <p:cNvSpPr/>
          <p:nvPr/>
        </p:nvSpPr>
        <p:spPr>
          <a:xfrm>
            <a:off x="6330329" y="1522422"/>
            <a:ext cx="790223" cy="745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B56D55-84DF-44D4-A701-0330324360E9}"/>
              </a:ext>
            </a:extLst>
          </p:cNvPr>
          <p:cNvSpPr/>
          <p:nvPr/>
        </p:nvSpPr>
        <p:spPr>
          <a:xfrm>
            <a:off x="1738132" y="2418965"/>
            <a:ext cx="790223" cy="745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4617F40-ECA0-4D95-894F-260BE6A3BC66}"/>
              </a:ext>
            </a:extLst>
          </p:cNvPr>
          <p:cNvSpPr/>
          <p:nvPr/>
        </p:nvSpPr>
        <p:spPr>
          <a:xfrm>
            <a:off x="6330328" y="2418964"/>
            <a:ext cx="790223" cy="745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6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192078" y="2287897"/>
            <a:ext cx="6759844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 3.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Listen and tick or cross.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DEB48534-97B8-425B-8174-E601DAAED59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5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490881" y="0"/>
            <a:ext cx="449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Listen and tick or cross.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DDB601-F7DE-768B-26D7-66F4E4894D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20" t="11896" b="-1484"/>
          <a:stretch/>
        </p:blipFill>
        <p:spPr>
          <a:xfrm>
            <a:off x="205740" y="1187986"/>
            <a:ext cx="8729415" cy="3041114"/>
          </a:xfrm>
          <a:prstGeom prst="rect">
            <a:avLst/>
          </a:prstGeom>
        </p:spPr>
      </p:pic>
      <p:pic>
        <p:nvPicPr>
          <p:cNvPr id="6" name="Track 49">
            <a:hlinkClick r:id="" action="ppaction://media"/>
            <a:extLst>
              <a:ext uri="{FF2B5EF4-FFF2-40B4-BE49-F238E27FC236}">
                <a16:creationId xmlns:a16="http://schemas.microsoft.com/office/drawing/2014/main" id="{64FA1E7D-91D4-4273-9B4C-EDEF9DD16B4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49" end="26337.3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77176" y="228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5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490881" y="0"/>
            <a:ext cx="449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Listen and tick or cross.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DDB601-F7DE-768B-26D7-66F4E4894D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46" t="11897" r="77302" b="5595"/>
          <a:stretch/>
        </p:blipFill>
        <p:spPr>
          <a:xfrm>
            <a:off x="3188971" y="857250"/>
            <a:ext cx="2720339" cy="38633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23DEE5-CA7C-1C88-AA12-8B244E60DCE6}"/>
              </a:ext>
            </a:extLst>
          </p:cNvPr>
          <p:cNvSpPr txBox="1"/>
          <p:nvPr/>
        </p:nvSpPr>
        <p:spPr>
          <a:xfrm>
            <a:off x="4590945" y="3963084"/>
            <a:ext cx="32709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Wingdings" panose="05000000000000000000" pitchFamily="2" charset="2"/>
              </a:rPr>
              <a:t>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Track 49">
            <a:hlinkClick r:id="" action="ppaction://media"/>
            <a:extLst>
              <a:ext uri="{FF2B5EF4-FFF2-40B4-BE49-F238E27FC236}">
                <a16:creationId xmlns:a16="http://schemas.microsoft.com/office/drawing/2014/main" id="{64FA1E7D-91D4-4273-9B4C-EDEF9DD16B4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719" end="20301.3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77176" y="228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3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490881" y="0"/>
            <a:ext cx="449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Listen and tick or cross.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DDB601-F7DE-768B-26D7-66F4E4894D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3819" t="10308" r="48730" b="2384"/>
          <a:stretch/>
        </p:blipFill>
        <p:spPr>
          <a:xfrm>
            <a:off x="2811781" y="632460"/>
            <a:ext cx="3326129" cy="40881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23DEE5-CA7C-1C88-AA12-8B244E60DCE6}"/>
              </a:ext>
            </a:extLst>
          </p:cNvPr>
          <p:cNvSpPr txBox="1"/>
          <p:nvPr/>
        </p:nvSpPr>
        <p:spPr>
          <a:xfrm>
            <a:off x="4474845" y="3768774"/>
            <a:ext cx="32709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Wingdings" panose="05000000000000000000" pitchFamily="2" charset="2"/>
              </a:rPr>
              <a:t>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Track 49">
            <a:hlinkClick r:id="" action="ppaction://media"/>
            <a:extLst>
              <a:ext uri="{FF2B5EF4-FFF2-40B4-BE49-F238E27FC236}">
                <a16:creationId xmlns:a16="http://schemas.microsoft.com/office/drawing/2014/main" id="{64FA1E7D-91D4-4273-9B4C-EDEF9DD16B4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635" end="14684.3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77176" y="228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9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490881" y="0"/>
            <a:ext cx="449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Listen and tick or cross.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DDB601-F7DE-768B-26D7-66F4E4894D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188" t="7920" r="24153" b="4772"/>
          <a:stretch/>
        </p:blipFill>
        <p:spPr>
          <a:xfrm>
            <a:off x="3051811" y="632460"/>
            <a:ext cx="3108959" cy="40881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23DEE5-CA7C-1C88-AA12-8B244E60DCE6}"/>
              </a:ext>
            </a:extLst>
          </p:cNvPr>
          <p:cNvSpPr txBox="1"/>
          <p:nvPr/>
        </p:nvSpPr>
        <p:spPr>
          <a:xfrm>
            <a:off x="4703445" y="3848784"/>
            <a:ext cx="32709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Wingdings" panose="05000000000000000000" pitchFamily="2" charset="2"/>
              </a:rPr>
              <a:t>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Track 49">
            <a:hlinkClick r:id="" action="ppaction://media"/>
            <a:extLst>
              <a:ext uri="{FF2B5EF4-FFF2-40B4-BE49-F238E27FC236}">
                <a16:creationId xmlns:a16="http://schemas.microsoft.com/office/drawing/2014/main" id="{64FA1E7D-91D4-4273-9B4C-EDEF9DD16B4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325" end="8846.3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77176" y="228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7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490881" y="0"/>
            <a:ext cx="449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Listen and tick or cross.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DDB601-F7DE-768B-26D7-66F4E4894D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5187" t="3660" r="-846" b="9032"/>
          <a:stretch/>
        </p:blipFill>
        <p:spPr>
          <a:xfrm>
            <a:off x="3051811" y="632460"/>
            <a:ext cx="3108959" cy="40881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23DEE5-CA7C-1C88-AA12-8B244E60DCE6}"/>
              </a:ext>
            </a:extLst>
          </p:cNvPr>
          <p:cNvSpPr txBox="1"/>
          <p:nvPr/>
        </p:nvSpPr>
        <p:spPr>
          <a:xfrm>
            <a:off x="4705764" y="4074259"/>
            <a:ext cx="32709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Wingdings" panose="05000000000000000000" pitchFamily="2" charset="2"/>
              </a:rPr>
              <a:t>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Track 49">
            <a:hlinkClick r:id="" action="ppaction://media"/>
            <a:extLst>
              <a:ext uri="{FF2B5EF4-FFF2-40B4-BE49-F238E27FC236}">
                <a16:creationId xmlns:a16="http://schemas.microsoft.com/office/drawing/2014/main" id="{64FA1E7D-91D4-4273-9B4C-EDEF9DD16B4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866" end="1816.3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77176" y="228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3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490881" y="0"/>
            <a:ext cx="449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Listen and tick or cross.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DDB601-F7DE-768B-26D7-66F4E4894D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20" t="11896" b="-1484"/>
          <a:stretch/>
        </p:blipFill>
        <p:spPr>
          <a:xfrm>
            <a:off x="205740" y="1187986"/>
            <a:ext cx="8729415" cy="30411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23DEE5-CA7C-1C88-AA12-8B244E60DCE6}"/>
              </a:ext>
            </a:extLst>
          </p:cNvPr>
          <p:cNvSpPr txBox="1"/>
          <p:nvPr/>
        </p:nvSpPr>
        <p:spPr>
          <a:xfrm>
            <a:off x="1111568" y="3343473"/>
            <a:ext cx="32709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Wingdings" panose="05000000000000000000" pitchFamily="2" charset="2"/>
              </a:rPr>
              <a:t>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B05A04-0B33-F6EC-E131-197E9ED72C16}"/>
              </a:ext>
            </a:extLst>
          </p:cNvPr>
          <p:cNvSpPr txBox="1"/>
          <p:nvPr/>
        </p:nvSpPr>
        <p:spPr>
          <a:xfrm>
            <a:off x="3405718" y="3309185"/>
            <a:ext cx="47801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Wingdings" panose="05000000000000000000" pitchFamily="2" charset="2"/>
              </a:rPr>
              <a:t>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A7F5AF-A9E2-AC4C-4E57-246DF53A64AC}"/>
              </a:ext>
            </a:extLst>
          </p:cNvPr>
          <p:cNvSpPr txBox="1"/>
          <p:nvPr/>
        </p:nvSpPr>
        <p:spPr>
          <a:xfrm>
            <a:off x="5692071" y="3343473"/>
            <a:ext cx="54694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Wingdings" panose="05000000000000000000" pitchFamily="2" charset="2"/>
              </a:rPr>
              <a:t>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73ABDB-9AD8-178A-4396-E453B92C5A3B}"/>
              </a:ext>
            </a:extLst>
          </p:cNvPr>
          <p:cNvSpPr txBox="1"/>
          <p:nvPr/>
        </p:nvSpPr>
        <p:spPr>
          <a:xfrm>
            <a:off x="7886776" y="3309183"/>
            <a:ext cx="47801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Wingdings" panose="05000000000000000000" pitchFamily="2" charset="2"/>
              </a:rPr>
              <a:t>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Track 49">
            <a:hlinkClick r:id="" action="ppaction://media"/>
            <a:extLst>
              <a:ext uri="{FF2B5EF4-FFF2-40B4-BE49-F238E27FC236}">
                <a16:creationId xmlns:a16="http://schemas.microsoft.com/office/drawing/2014/main" id="{64FA1E7D-91D4-4273-9B4C-EDEF9DD16B4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49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77176" y="228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2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199409" y="2400301"/>
            <a:ext cx="6759844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>
                <a:solidFill>
                  <a:srgbClr val="0070C0"/>
                </a:solidFill>
                <a:latin typeface="Comic Sans MS" panose="030F0702030302020204" pitchFamily="66" charset="0"/>
              </a:rPr>
              <a:t>Fun corner and Wrap-up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05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5FEB07FA-7675-4236-8CE5-0C70AF9F405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0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625149" y="2400301"/>
            <a:ext cx="6334103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400" b="1">
                <a:solidFill>
                  <a:srgbClr val="0070C0"/>
                </a:solidFill>
                <a:latin typeface="Comic Sans MS" panose="030F0702030302020204" pitchFamily="66" charset="0"/>
              </a:rPr>
              <a:t>Warm-up and Review</a:t>
            </a:r>
            <a:endParaRPr lang="en-US" sz="4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6600" b="1">
                <a:solidFill>
                  <a:srgbClr val="FFFF00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67404252-6134-4F5D-AA6C-3EEF01561C9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8B3F694-5B9C-4C6C-B544-8A46C2A36F24}"/>
              </a:ext>
            </a:extLst>
          </p:cNvPr>
          <p:cNvGrpSpPr/>
          <p:nvPr/>
        </p:nvGrpSpPr>
        <p:grpSpPr>
          <a:xfrm>
            <a:off x="1049040" y="69023"/>
            <a:ext cx="7840980" cy="647646"/>
            <a:chOff x="1005840" y="109325"/>
            <a:chExt cx="7840980" cy="647646"/>
          </a:xfrm>
        </p:grpSpPr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8008BA71-4058-1150-6E03-DBB1740AB532}"/>
                </a:ext>
              </a:extLst>
            </p:cNvPr>
            <p:cNvSpPr/>
            <p:nvPr/>
          </p:nvSpPr>
          <p:spPr>
            <a:xfrm>
              <a:off x="1005840" y="109325"/>
              <a:ext cx="7840980" cy="647646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Google Shape;1768;p43">
              <a:extLst>
                <a:ext uri="{FF2B5EF4-FFF2-40B4-BE49-F238E27FC236}">
                  <a16:creationId xmlns:a16="http://schemas.microsoft.com/office/drawing/2014/main" id="{8BF06585-B05A-F4AE-1A71-AFC8820B8B42}"/>
                </a:ext>
              </a:extLst>
            </p:cNvPr>
            <p:cNvSpPr txBox="1">
              <a:spLocks/>
            </p:cNvSpPr>
            <p:nvPr/>
          </p:nvSpPr>
          <p:spPr>
            <a:xfrm>
              <a:off x="1645920" y="109325"/>
              <a:ext cx="6846570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tabLst/>
                <a:defRPr/>
              </a:pPr>
              <a:r>
                <a:rPr lang="en-US" sz="2800" b="1" noProof="0" dirty="0">
                  <a:solidFill>
                    <a:srgbClr val="002060"/>
                  </a:solidFill>
                  <a:latin typeface="Comic Sans MS" panose="030F0702030302020204" pitchFamily="66" charset="0"/>
                </a:rPr>
                <a:t>Choose the correct answer a, b or c.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sym typeface="Nixie One"/>
              </a:endParaRPr>
            </a:p>
          </p:txBody>
        </p:sp>
      </p:grp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B500E77-EF6F-5AFB-7FF9-EB3F77CA5335}"/>
              </a:ext>
            </a:extLst>
          </p:cNvPr>
          <p:cNvSpPr/>
          <p:nvPr/>
        </p:nvSpPr>
        <p:spPr>
          <a:xfrm>
            <a:off x="2212373" y="636502"/>
            <a:ext cx="2611087" cy="888865"/>
          </a:xfrm>
          <a:prstGeom prst="wedgeRoundRectCallout">
            <a:avLst>
              <a:gd name="adj1" fmla="val -10553"/>
              <a:gd name="adj2" fmla="val 40570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I have a ___.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F4B5FD0-3D5B-4BD3-B050-79BBC99D1313}"/>
              </a:ext>
            </a:extLst>
          </p:cNvPr>
          <p:cNvSpPr/>
          <p:nvPr/>
        </p:nvSpPr>
        <p:spPr>
          <a:xfrm>
            <a:off x="2381458" y="1877325"/>
            <a:ext cx="1695322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. </a:t>
            </a:r>
            <a:r>
              <a:rPr lang="en-US" sz="2800" noProof="0" dirty="0">
                <a:solidFill>
                  <a:srgbClr val="00B050"/>
                </a:solidFill>
                <a:latin typeface="Comic Sans MS" panose="030F0702030302020204" pitchFamily="66" charset="0"/>
              </a:rPr>
              <a:t>cup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384F93A-D447-41D6-AF3E-3D3D0ED29736}"/>
              </a:ext>
            </a:extLst>
          </p:cNvPr>
          <p:cNvSpPr/>
          <p:nvPr/>
        </p:nvSpPr>
        <p:spPr>
          <a:xfrm>
            <a:off x="2381458" y="3618133"/>
            <a:ext cx="1695322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aple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22485DB-4816-4577-856E-D932C8FE5C2C}"/>
              </a:ext>
            </a:extLst>
          </p:cNvPr>
          <p:cNvSpPr/>
          <p:nvPr/>
        </p:nvSpPr>
        <p:spPr>
          <a:xfrm>
            <a:off x="2381458" y="2747729"/>
            <a:ext cx="1695322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. apple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pic>
        <p:nvPicPr>
          <p:cNvPr id="2052" name="Picture 4" descr="Boy is holding red ripe apple Royalty Free Vector Image">
            <a:extLst>
              <a:ext uri="{FF2B5EF4-FFF2-40B4-BE49-F238E27FC236}">
                <a16:creationId xmlns:a16="http://schemas.microsoft.com/office/drawing/2014/main" id="{DD83E98A-E3E1-45E4-B9DA-952B81B1F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22"/>
          <a:stretch/>
        </p:blipFill>
        <p:spPr bwMode="auto">
          <a:xfrm>
            <a:off x="5067222" y="1615208"/>
            <a:ext cx="2982457" cy="2891790"/>
          </a:xfrm>
          <a:prstGeom prst="rect">
            <a:avLst/>
          </a:prstGeom>
          <a:noFill/>
          <a:ln w="28575">
            <a:solidFill>
              <a:srgbClr val="08080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85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 animBg="1"/>
      <p:bldP spid="16" grpId="0" animBg="1"/>
      <p:bldP spid="16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B500E77-EF6F-5AFB-7FF9-EB3F77CA5335}"/>
              </a:ext>
            </a:extLst>
          </p:cNvPr>
          <p:cNvSpPr/>
          <p:nvPr/>
        </p:nvSpPr>
        <p:spPr>
          <a:xfrm>
            <a:off x="2212373" y="636502"/>
            <a:ext cx="2611087" cy="888865"/>
          </a:xfrm>
          <a:prstGeom prst="wedgeRoundRectCallout">
            <a:avLst>
              <a:gd name="adj1" fmla="val -10553"/>
              <a:gd name="adj2" fmla="val 40570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I have a ___.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F4B5FD0-3D5B-4BD3-B050-79BBC99D1313}"/>
              </a:ext>
            </a:extLst>
          </p:cNvPr>
          <p:cNvSpPr/>
          <p:nvPr/>
        </p:nvSpPr>
        <p:spPr>
          <a:xfrm>
            <a:off x="2381458" y="1877325"/>
            <a:ext cx="1695322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. </a:t>
            </a:r>
            <a:r>
              <a:rPr lang="en-US" sz="2800" noProof="0" dirty="0">
                <a:solidFill>
                  <a:srgbClr val="00B050"/>
                </a:solidFill>
                <a:latin typeface="Comic Sans MS" panose="030F0702030302020204" pitchFamily="66" charset="0"/>
              </a:rPr>
              <a:t>book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384F93A-D447-41D6-AF3E-3D3D0ED29736}"/>
              </a:ext>
            </a:extLst>
          </p:cNvPr>
          <p:cNvSpPr/>
          <p:nvPr/>
        </p:nvSpPr>
        <p:spPr>
          <a:xfrm>
            <a:off x="2381458" y="3618133"/>
            <a:ext cx="1695322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. bike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22485DB-4816-4577-856E-D932C8FE5C2C}"/>
              </a:ext>
            </a:extLst>
          </p:cNvPr>
          <p:cNvSpPr/>
          <p:nvPr/>
        </p:nvSpPr>
        <p:spPr>
          <a:xfrm>
            <a:off x="2381458" y="2747729"/>
            <a:ext cx="1695322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. ball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6F32126-618B-4B79-B7B2-A00136268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273" y="1132521"/>
            <a:ext cx="3374477" cy="3374477"/>
          </a:xfrm>
          <a:prstGeom prst="rect">
            <a:avLst/>
          </a:prstGeom>
          <a:noFill/>
          <a:ln w="38100">
            <a:solidFill>
              <a:srgbClr val="08080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41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 animBg="1"/>
      <p:bldP spid="16" grpId="0" animBg="1"/>
      <p:bldP spid="16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B500E77-EF6F-5AFB-7FF9-EB3F77CA5335}"/>
              </a:ext>
            </a:extLst>
          </p:cNvPr>
          <p:cNvSpPr/>
          <p:nvPr/>
        </p:nvSpPr>
        <p:spPr>
          <a:xfrm>
            <a:off x="2212373" y="636502"/>
            <a:ext cx="2805397" cy="888865"/>
          </a:xfrm>
          <a:prstGeom prst="wedgeRoundRectCallout">
            <a:avLst>
              <a:gd name="adj1" fmla="val -10553"/>
              <a:gd name="adj2" fmla="val 40570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There’s a ___.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F4B5FD0-3D5B-4BD3-B050-79BBC99D1313}"/>
              </a:ext>
            </a:extLst>
          </p:cNvPr>
          <p:cNvSpPr/>
          <p:nvPr/>
        </p:nvSpPr>
        <p:spPr>
          <a:xfrm>
            <a:off x="2381458" y="1877325"/>
            <a:ext cx="1695322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. </a:t>
            </a:r>
            <a:r>
              <a:rPr lang="en-US" sz="2800" noProof="0" dirty="0">
                <a:solidFill>
                  <a:srgbClr val="00B050"/>
                </a:solidFill>
                <a:latin typeface="Comic Sans MS" panose="030F0702030302020204" pitchFamily="66" charset="0"/>
              </a:rPr>
              <a:t>gate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384F93A-D447-41D6-AF3E-3D3D0ED29736}"/>
              </a:ext>
            </a:extLst>
          </p:cNvPr>
          <p:cNvSpPr/>
          <p:nvPr/>
        </p:nvSpPr>
        <p:spPr>
          <a:xfrm>
            <a:off x="2381458" y="2700156"/>
            <a:ext cx="1695322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. girl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22485DB-4816-4577-856E-D932C8FE5C2C}"/>
              </a:ext>
            </a:extLst>
          </p:cNvPr>
          <p:cNvSpPr/>
          <p:nvPr/>
        </p:nvSpPr>
        <p:spPr>
          <a:xfrm>
            <a:off x="2381458" y="3489450"/>
            <a:ext cx="1695322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. goat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pic>
        <p:nvPicPr>
          <p:cNvPr id="4098" name="Picture 2" descr="Premium AI Image | There is a goat that is standing in the grass with  flowers generative ai">
            <a:extLst>
              <a:ext uri="{FF2B5EF4-FFF2-40B4-BE49-F238E27FC236}">
                <a16:creationId xmlns:a16="http://schemas.microsoft.com/office/drawing/2014/main" id="{B162D22F-7D5D-4CBF-B5BC-2FF7FE849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393" y="1495193"/>
            <a:ext cx="3131820" cy="3131820"/>
          </a:xfrm>
          <a:prstGeom prst="rect">
            <a:avLst/>
          </a:prstGeom>
          <a:noFill/>
          <a:ln w="38100">
            <a:solidFill>
              <a:srgbClr val="08080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66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 animBg="1"/>
      <p:bldP spid="16" grpId="0" animBg="1"/>
      <p:bldP spid="16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B500E77-EF6F-5AFB-7FF9-EB3F77CA5335}"/>
              </a:ext>
            </a:extLst>
          </p:cNvPr>
          <p:cNvSpPr/>
          <p:nvPr/>
        </p:nvSpPr>
        <p:spPr>
          <a:xfrm>
            <a:off x="2212373" y="636502"/>
            <a:ext cx="2805397" cy="888865"/>
          </a:xfrm>
          <a:prstGeom prst="wedgeRoundRectCallout">
            <a:avLst>
              <a:gd name="adj1" fmla="val -10553"/>
              <a:gd name="adj2" fmla="val 40570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 like ____ .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F4B5FD0-3D5B-4BD3-B050-79BBC99D1313}"/>
              </a:ext>
            </a:extLst>
          </p:cNvPr>
          <p:cNvSpPr/>
          <p:nvPr/>
        </p:nvSpPr>
        <p:spPr>
          <a:xfrm>
            <a:off x="2381458" y="1877325"/>
            <a:ext cx="1695322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. </a:t>
            </a:r>
            <a:r>
              <a:rPr lang="en-US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fish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384F93A-D447-41D6-AF3E-3D3D0ED29736}"/>
              </a:ext>
            </a:extLst>
          </p:cNvPr>
          <p:cNvSpPr/>
          <p:nvPr/>
        </p:nvSpPr>
        <p:spPr>
          <a:xfrm>
            <a:off x="2381458" y="2700156"/>
            <a:ext cx="1695322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. cake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22485DB-4816-4577-856E-D932C8FE5C2C}"/>
              </a:ext>
            </a:extLst>
          </p:cNvPr>
          <p:cNvSpPr/>
          <p:nvPr/>
        </p:nvSpPr>
        <p:spPr>
          <a:xfrm>
            <a:off x="2381458" y="3489450"/>
            <a:ext cx="1695322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. chips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pic>
        <p:nvPicPr>
          <p:cNvPr id="5122" name="Picture 2" descr="I like chips.">
            <a:extLst>
              <a:ext uri="{FF2B5EF4-FFF2-40B4-BE49-F238E27FC236}">
                <a16:creationId xmlns:a16="http://schemas.microsoft.com/office/drawing/2014/main" id="{6D7E300E-EB1E-4F71-91D8-F849DDC78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70" y="1310801"/>
            <a:ext cx="2805397" cy="2805397"/>
          </a:xfrm>
          <a:prstGeom prst="rect">
            <a:avLst/>
          </a:prstGeom>
          <a:noFill/>
          <a:ln w="28575">
            <a:solidFill>
              <a:srgbClr val="08080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01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 animBg="1"/>
      <p:bldP spid="16" grpId="0" animBg="1"/>
      <p:bldP spid="16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B500E77-EF6F-5AFB-7FF9-EB3F77CA5335}"/>
              </a:ext>
            </a:extLst>
          </p:cNvPr>
          <p:cNvSpPr/>
          <p:nvPr/>
        </p:nvSpPr>
        <p:spPr>
          <a:xfrm>
            <a:off x="2212373" y="636502"/>
            <a:ext cx="2805397" cy="888865"/>
          </a:xfrm>
          <a:prstGeom prst="wedgeRoundRectCallout">
            <a:avLst>
              <a:gd name="adj1" fmla="val -10553"/>
              <a:gd name="adj2" fmla="val 40570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This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 is my ___.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F4B5FD0-3D5B-4BD3-B050-79BBC99D1313}"/>
              </a:ext>
            </a:extLst>
          </p:cNvPr>
          <p:cNvSpPr/>
          <p:nvPr/>
        </p:nvSpPr>
        <p:spPr>
          <a:xfrm>
            <a:off x="2358598" y="3291960"/>
            <a:ext cx="1695322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. </a:t>
            </a:r>
            <a:r>
              <a:rPr lang="en-US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cat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384F93A-D447-41D6-AF3E-3D3D0ED29736}"/>
              </a:ext>
            </a:extLst>
          </p:cNvPr>
          <p:cNvSpPr/>
          <p:nvPr/>
        </p:nvSpPr>
        <p:spPr>
          <a:xfrm>
            <a:off x="2358598" y="1710631"/>
            <a:ext cx="1695322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. dog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22485DB-4816-4577-856E-D932C8FE5C2C}"/>
              </a:ext>
            </a:extLst>
          </p:cNvPr>
          <p:cNvSpPr/>
          <p:nvPr/>
        </p:nvSpPr>
        <p:spPr>
          <a:xfrm>
            <a:off x="2358598" y="2499925"/>
            <a:ext cx="1695322" cy="626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. duck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pic>
        <p:nvPicPr>
          <p:cNvPr id="6146" name="Picture 2" descr="Premium Vector | Happy cute little kid boy girl play with pet dog">
            <a:extLst>
              <a:ext uri="{FF2B5EF4-FFF2-40B4-BE49-F238E27FC236}">
                <a16:creationId xmlns:a16="http://schemas.microsoft.com/office/drawing/2014/main" id="{8824BB42-3621-4E6C-885D-8EAAF7014F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7" t="9844" r="7827" b="11089"/>
          <a:stretch/>
        </p:blipFill>
        <p:spPr bwMode="auto">
          <a:xfrm>
            <a:off x="4572000" y="1525367"/>
            <a:ext cx="3784325" cy="2578605"/>
          </a:xfrm>
          <a:prstGeom prst="rect">
            <a:avLst/>
          </a:prstGeom>
          <a:noFill/>
          <a:ln w="38100">
            <a:solidFill>
              <a:srgbClr val="08080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20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 animBg="1"/>
      <p:bldP spid="16" grpId="0" animBg="1"/>
      <p:bldP spid="16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9B2CBCD-3874-4B86-9691-D68CAF875108}"/>
              </a:ext>
            </a:extLst>
          </p:cNvPr>
          <p:cNvSpPr txBox="1"/>
          <p:nvPr/>
        </p:nvSpPr>
        <p:spPr>
          <a:xfrm>
            <a:off x="2857885" y="810220"/>
            <a:ext cx="3610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Hobo" pitchFamily="2" charset="0"/>
                <a:cs typeface="Arial"/>
                <a:sym typeface="Arial"/>
              </a:rPr>
              <a:t>Very Good!</a:t>
            </a:r>
          </a:p>
        </p:txBody>
      </p:sp>
      <p:sp>
        <p:nvSpPr>
          <p:cNvPr id="3" name="AutoShape 2" descr="Vector Illustration Kids Making Art Performance Stock Vector by  ©yusufdemirci 188946590">
            <a:extLst>
              <a:ext uri="{FF2B5EF4-FFF2-40B4-BE49-F238E27FC236}">
                <a16:creationId xmlns:a16="http://schemas.microsoft.com/office/drawing/2014/main" id="{8CFA2A6C-2284-4973-A29B-0A90C1B905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6045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AutoShape 4" descr="Vector Illustration Kids Making Art Performance Stock Vector by  ©yusufdemirci 188946590">
            <a:extLst>
              <a:ext uri="{FF2B5EF4-FFF2-40B4-BE49-F238E27FC236}">
                <a16:creationId xmlns:a16="http://schemas.microsoft.com/office/drawing/2014/main" id="{A4774635-66D4-4CCF-937B-853C304032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28445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4" descr="A yellow hands with a black background&#10;&#10;Description automatically generated">
            <a:extLst>
              <a:ext uri="{FF2B5EF4-FFF2-40B4-BE49-F238E27FC236}">
                <a16:creationId xmlns:a16="http://schemas.microsoft.com/office/drawing/2014/main" id="{1ADF94D8-75AC-4D7A-98F0-1EAB4DA8C4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045" y="1733550"/>
            <a:ext cx="2286000" cy="2286000"/>
          </a:xfrm>
          <a:prstGeom prst="rect">
            <a:avLst/>
          </a:prstGeom>
        </p:spPr>
      </p:pic>
      <p:pic>
        <p:nvPicPr>
          <p:cNvPr id="7" name="Tieng vo tay">
            <a:hlinkClick r:id="" action="ppaction://media"/>
            <a:extLst>
              <a:ext uri="{FF2B5EF4-FFF2-40B4-BE49-F238E27FC236}">
                <a16:creationId xmlns:a16="http://schemas.microsoft.com/office/drawing/2014/main" id="{0476123E-7687-4F4D-BA41-10140EE218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07897" y="-6939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1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loud 14">
            <a:extLst>
              <a:ext uri="{FF2B5EF4-FFF2-40B4-BE49-F238E27FC236}">
                <a16:creationId xmlns:a16="http://schemas.microsoft.com/office/drawing/2014/main" id="{C738B509-212A-4C89-B32E-2867AD1E5BD7}"/>
              </a:ext>
            </a:extLst>
          </p:cNvPr>
          <p:cNvSpPr/>
          <p:nvPr/>
        </p:nvSpPr>
        <p:spPr>
          <a:xfrm>
            <a:off x="2645915" y="-20546"/>
            <a:ext cx="3538985" cy="6476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914322" y="-14708"/>
            <a:ext cx="3248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Play as a character.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43446A-E246-4ED8-B424-706A0C8A02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501" b="5120"/>
          <a:stretch/>
        </p:blipFill>
        <p:spPr>
          <a:xfrm>
            <a:off x="1137102" y="460615"/>
            <a:ext cx="3777758" cy="23121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A8597E-9A56-462F-B76F-DB5DBD6673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7965"/>
          <a:stretch/>
        </p:blipFill>
        <p:spPr>
          <a:xfrm>
            <a:off x="4775200" y="514862"/>
            <a:ext cx="3348760" cy="21679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E581E5-C3C8-491C-B000-6B68BB65B24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6819" b="1094"/>
          <a:stretch/>
        </p:blipFill>
        <p:spPr>
          <a:xfrm>
            <a:off x="1547050" y="2772765"/>
            <a:ext cx="3064770" cy="23185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361E8D-5393-49EC-910D-1258AA9DB6D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6669"/>
          <a:stretch/>
        </p:blipFill>
        <p:spPr>
          <a:xfrm>
            <a:off x="4713488" y="2717073"/>
            <a:ext cx="3348760" cy="2344061"/>
          </a:xfrm>
          <a:prstGeom prst="rect">
            <a:avLst/>
          </a:prstGeom>
        </p:spPr>
      </p:pic>
      <p:pic>
        <p:nvPicPr>
          <p:cNvPr id="18" name="Picture 2" descr="Cartoon students Royalty Free Vector Image - VectorStock">
            <a:extLst>
              <a:ext uri="{FF2B5EF4-FFF2-40B4-BE49-F238E27FC236}">
                <a16:creationId xmlns:a16="http://schemas.microsoft.com/office/drawing/2014/main" id="{E1C7AD66-72BC-4069-AF39-F4232219E2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7" t="5085" r="-1345" b="9489"/>
          <a:stretch/>
        </p:blipFill>
        <p:spPr bwMode="auto">
          <a:xfrm>
            <a:off x="7721052" y="2426427"/>
            <a:ext cx="1663811" cy="297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ình ảnh Phim Hoạt Hình Cậu Bé Cầm Bóng Rổ PNG , Học Sinh, Buồn Cười, Bóng  Rổ PNG và Vector với nền trong suốt để tải xuống miễn phí">
            <a:extLst>
              <a:ext uri="{FF2B5EF4-FFF2-40B4-BE49-F238E27FC236}">
                <a16:creationId xmlns:a16="http://schemas.microsoft.com/office/drawing/2014/main" id="{B8C24AC6-BE08-421B-BA0A-763EBB64D3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0" r="20894"/>
          <a:stretch/>
        </p:blipFill>
        <p:spPr bwMode="auto">
          <a:xfrm flipH="1">
            <a:off x="-132389" y="2050090"/>
            <a:ext cx="1656212" cy="301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950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C8071D-B99E-4D24-9D58-BC05E4D6BF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501" b="5120"/>
          <a:stretch/>
        </p:blipFill>
        <p:spPr>
          <a:xfrm>
            <a:off x="1764031" y="535745"/>
            <a:ext cx="5942329" cy="39397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D41E5B-390D-481E-8443-EFB5CB3F4B9D}"/>
              </a:ext>
            </a:extLst>
          </p:cNvPr>
          <p:cNvSpPr txBox="1"/>
          <p:nvPr/>
        </p:nvSpPr>
        <p:spPr>
          <a:xfrm>
            <a:off x="3022535" y="728885"/>
            <a:ext cx="2590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Hi, Ben!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I have a ball.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CC3B6E-2292-4C4A-B21D-626DC47814B5}"/>
              </a:ext>
            </a:extLst>
          </p:cNvPr>
          <p:cNvSpPr txBox="1"/>
          <p:nvPr/>
        </p:nvSpPr>
        <p:spPr>
          <a:xfrm>
            <a:off x="4480560" y="3415016"/>
            <a:ext cx="29451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Hello, Sue and Phil! Look! I have a bag. </a:t>
            </a:r>
          </a:p>
        </p:txBody>
      </p:sp>
      <p:pic>
        <p:nvPicPr>
          <p:cNvPr id="9" name="Picture 2" descr="Cartoon students Royalty Free Vector Image - VectorStock">
            <a:extLst>
              <a:ext uri="{FF2B5EF4-FFF2-40B4-BE49-F238E27FC236}">
                <a16:creationId xmlns:a16="http://schemas.microsoft.com/office/drawing/2014/main" id="{406AE671-823D-4E3A-8F01-063938263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7" t="5085" r="-1345" b="9489"/>
          <a:stretch/>
        </p:blipFill>
        <p:spPr bwMode="auto">
          <a:xfrm>
            <a:off x="7379969" y="1273924"/>
            <a:ext cx="1663811" cy="297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ình ảnh Phim Hoạt Hình Cậu Bé Cầm Bóng Rổ PNG , Học Sinh, Buồn Cười, Bóng  Rổ PNG và Vector với nền trong suốt để tải xuống miễn phí">
            <a:extLst>
              <a:ext uri="{FF2B5EF4-FFF2-40B4-BE49-F238E27FC236}">
                <a16:creationId xmlns:a16="http://schemas.microsoft.com/office/drawing/2014/main" id="{F23017FC-C163-46ED-A419-32B095BF71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0" r="20894"/>
          <a:stretch/>
        </p:blipFill>
        <p:spPr bwMode="auto">
          <a:xfrm flipH="1">
            <a:off x="199724" y="1144383"/>
            <a:ext cx="1656212" cy="301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84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C8071D-B99E-4D24-9D58-BC05E4D6BF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51" r="1151"/>
          <a:stretch/>
        </p:blipFill>
        <p:spPr>
          <a:xfrm>
            <a:off x="2220074" y="601883"/>
            <a:ext cx="5053533" cy="3627218"/>
          </a:xfrm>
          <a:prstGeom prst="rect">
            <a:avLst/>
          </a:prstGeom>
        </p:spPr>
      </p:pic>
      <p:pic>
        <p:nvPicPr>
          <p:cNvPr id="9" name="Picture 2" descr="Cartoon students Royalty Free Vector Image - VectorStock">
            <a:extLst>
              <a:ext uri="{FF2B5EF4-FFF2-40B4-BE49-F238E27FC236}">
                <a16:creationId xmlns:a16="http://schemas.microsoft.com/office/drawing/2014/main" id="{406AE671-823D-4E3A-8F01-063938263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7" t="5085" r="-1345" b="9489"/>
          <a:stretch/>
        </p:blipFill>
        <p:spPr bwMode="auto">
          <a:xfrm>
            <a:off x="7620000" y="1503391"/>
            <a:ext cx="1663811" cy="297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ình ảnh Phim Hoạt Hình Cậu Bé Cầm Bóng Rổ PNG , Học Sinh, Buồn Cười, Bóng  Rổ PNG và Vector với nền trong suốt để tải xuống miễn phí">
            <a:extLst>
              <a:ext uri="{FF2B5EF4-FFF2-40B4-BE49-F238E27FC236}">
                <a16:creationId xmlns:a16="http://schemas.microsoft.com/office/drawing/2014/main" id="{F23017FC-C163-46ED-A419-32B095BF71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0" r="20894"/>
          <a:stretch/>
        </p:blipFill>
        <p:spPr bwMode="auto">
          <a:xfrm flipH="1">
            <a:off x="-12196" y="1304403"/>
            <a:ext cx="1656212" cy="301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3236C9-E5FA-4959-A336-4786F245DA1E}"/>
              </a:ext>
            </a:extLst>
          </p:cNvPr>
          <p:cNvSpPr txBox="1"/>
          <p:nvPr/>
        </p:nvSpPr>
        <p:spPr>
          <a:xfrm>
            <a:off x="4347369" y="1537681"/>
            <a:ext cx="304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And I have a cat.</a:t>
            </a:r>
            <a:endParaRPr lang="en-U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5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artoon students Royalty Free Vector Image - VectorStock">
            <a:extLst>
              <a:ext uri="{FF2B5EF4-FFF2-40B4-BE49-F238E27FC236}">
                <a16:creationId xmlns:a16="http://schemas.microsoft.com/office/drawing/2014/main" id="{406AE671-823D-4E3A-8F01-063938263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7" t="5085" r="-1345" b="9489"/>
          <a:stretch/>
        </p:blipFill>
        <p:spPr bwMode="auto">
          <a:xfrm>
            <a:off x="7620000" y="1503391"/>
            <a:ext cx="1663811" cy="297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ình ảnh Phim Hoạt Hình Cậu Bé Cầm Bóng Rổ PNG , Học Sinh, Buồn Cười, Bóng  Rổ PNG và Vector với nền trong suốt để tải xuống miễn phí">
            <a:extLst>
              <a:ext uri="{FF2B5EF4-FFF2-40B4-BE49-F238E27FC236}">
                <a16:creationId xmlns:a16="http://schemas.microsoft.com/office/drawing/2014/main" id="{F23017FC-C163-46ED-A419-32B095BF71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0" r="20894"/>
          <a:stretch/>
        </p:blipFill>
        <p:spPr bwMode="auto">
          <a:xfrm flipH="1">
            <a:off x="-12196" y="1304403"/>
            <a:ext cx="1656212" cy="301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BBCA44-BE59-4F31-94BC-3CBD27769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277249" y="776004"/>
            <a:ext cx="4951591" cy="40678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88049-24B1-4611-8376-33A2635BD29B}"/>
              </a:ext>
            </a:extLst>
          </p:cNvPr>
          <p:cNvSpPr txBox="1"/>
          <p:nvPr/>
        </p:nvSpPr>
        <p:spPr>
          <a:xfrm>
            <a:off x="2717800" y="3743981"/>
            <a:ext cx="304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Look out, cat!</a:t>
            </a:r>
            <a:r>
              <a:rPr lang="en-US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en-US" sz="40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There's a goat!</a:t>
            </a:r>
            <a:endParaRPr lang="en-US" sz="6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60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artoon students Royalty Free Vector Image - VectorStock">
            <a:extLst>
              <a:ext uri="{FF2B5EF4-FFF2-40B4-BE49-F238E27FC236}">
                <a16:creationId xmlns:a16="http://schemas.microsoft.com/office/drawing/2014/main" id="{406AE671-823D-4E3A-8F01-063938263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7" t="5085" r="-1345" b="9489"/>
          <a:stretch/>
        </p:blipFill>
        <p:spPr bwMode="auto">
          <a:xfrm>
            <a:off x="7620000" y="1503391"/>
            <a:ext cx="1663811" cy="297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ình ảnh Phim Hoạt Hình Cậu Bé Cầm Bóng Rổ PNG , Học Sinh, Buồn Cười, Bóng  Rổ PNG và Vector với nền trong suốt để tải xuống miễn phí">
            <a:extLst>
              <a:ext uri="{FF2B5EF4-FFF2-40B4-BE49-F238E27FC236}">
                <a16:creationId xmlns:a16="http://schemas.microsoft.com/office/drawing/2014/main" id="{F23017FC-C163-46ED-A419-32B095BF71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0" r="20894"/>
          <a:stretch/>
        </p:blipFill>
        <p:spPr bwMode="auto">
          <a:xfrm flipH="1">
            <a:off x="-12196" y="1304403"/>
            <a:ext cx="1656212" cy="301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0AB326-E931-4EC9-B6FE-396EF892A8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185809" y="964473"/>
            <a:ext cx="4951591" cy="37136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FFF152-7860-496D-BF0B-DDBFF772C919}"/>
              </a:ext>
            </a:extLst>
          </p:cNvPr>
          <p:cNvSpPr txBox="1"/>
          <p:nvPr/>
        </p:nvSpPr>
        <p:spPr>
          <a:xfrm>
            <a:off x="4432300" y="1055166"/>
            <a:ext cx="1371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Ha </a:t>
            </a:r>
            <a:r>
              <a:rPr lang="en-U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ha</a:t>
            </a:r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n-US" sz="6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21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985652" y="2400301"/>
            <a:ext cx="7208321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Activity 1. Listen and tick.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F35D2664-CF32-4379-88AE-6AC9F53B50A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5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10736</TotalTime>
  <Words>289</Words>
  <Application>Microsoft Office PowerPoint</Application>
  <PresentationFormat>On-screen Show (16:9)</PresentationFormat>
  <Paragraphs>93</Paragraphs>
  <Slides>35</Slides>
  <Notes>9</Notes>
  <HiddenSlides>0</HiddenSlides>
  <MMClips>23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Times New Roman</vt:lpstr>
      <vt:lpstr>Nirmala UI Semilight</vt:lpstr>
      <vt:lpstr>Wingdings</vt:lpstr>
      <vt:lpstr>Comic Sans MS</vt:lpstr>
      <vt:lpstr>VNI-Hobo</vt:lpstr>
      <vt:lpstr>Nixie One</vt:lpstr>
      <vt:lpstr>Nunito</vt:lpstr>
      <vt:lpstr>Kirang Haerang</vt:lpstr>
      <vt:lpstr>Math Subject for Elementary - 1st Grade: Time by Slidesgo</vt:lpstr>
      <vt:lpstr>REVIEW 2</vt:lpstr>
      <vt:lpstr>Table of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DELL</cp:lastModifiedBy>
  <cp:revision>149</cp:revision>
  <dcterms:modified xsi:type="dcterms:W3CDTF">2025-04-10T15:08:03Z</dcterms:modified>
  <cp:category>9Slide.vn</cp:category>
</cp:coreProperties>
</file>