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7"/>
  </p:notesMasterIdLst>
  <p:sldIdLst>
    <p:sldId id="417" r:id="rId2"/>
    <p:sldId id="444" r:id="rId3"/>
    <p:sldId id="259" r:id="rId4"/>
    <p:sldId id="540" r:id="rId5"/>
    <p:sldId id="541" r:id="rId6"/>
    <p:sldId id="544" r:id="rId7"/>
    <p:sldId id="548" r:id="rId8"/>
    <p:sldId id="546" r:id="rId9"/>
    <p:sldId id="542" r:id="rId10"/>
    <p:sldId id="545" r:id="rId11"/>
    <p:sldId id="543" r:id="rId12"/>
    <p:sldId id="547" r:id="rId13"/>
    <p:sldId id="539" r:id="rId14"/>
    <p:sldId id="443" r:id="rId15"/>
    <p:sldId id="474" r:id="rId16"/>
    <p:sldId id="555" r:id="rId17"/>
    <p:sldId id="519" r:id="rId18"/>
    <p:sldId id="550" r:id="rId19"/>
    <p:sldId id="551" r:id="rId20"/>
    <p:sldId id="552" r:id="rId21"/>
    <p:sldId id="553" r:id="rId22"/>
    <p:sldId id="554" r:id="rId23"/>
    <p:sldId id="529" r:id="rId24"/>
    <p:sldId id="458" r:id="rId25"/>
    <p:sldId id="481" r:id="rId26"/>
    <p:sldId id="557" r:id="rId27"/>
    <p:sldId id="556" r:id="rId28"/>
    <p:sldId id="558" r:id="rId29"/>
    <p:sldId id="559" r:id="rId30"/>
    <p:sldId id="528" r:id="rId31"/>
    <p:sldId id="463" r:id="rId32"/>
    <p:sldId id="504" r:id="rId33"/>
    <p:sldId id="560" r:id="rId34"/>
    <p:sldId id="561" r:id="rId35"/>
    <p:sldId id="562" r:id="rId36"/>
  </p:sldIdLst>
  <p:sldSz cx="9144000" cy="5143500" type="screen16x9"/>
  <p:notesSz cx="6858000" cy="9144000"/>
  <p:embeddedFontLst>
    <p:embeddedFont>
      <p:font typeface="Kirang Haerang" panose="020B0604020202020204" charset="-127"/>
      <p:regular r:id="rId38"/>
    </p:embeddedFont>
    <p:embeddedFont>
      <p:font typeface="Nixie One" panose="020B0604020202020204" charset="0"/>
      <p:regular r:id="rId39"/>
    </p:embeddedFont>
    <p:embeddedFont>
      <p:font typeface="Comic Sans MS" panose="030F0702030302020204" pitchFamily="66" charset="0"/>
      <p:regular r:id="rId40"/>
      <p:bold r:id="rId41"/>
      <p:italic r:id="rId42"/>
      <p:boldItalic r:id="rId43"/>
    </p:embeddedFont>
    <p:embeddedFont>
      <p:font typeface="VNI-Hobo" panose="020B0604020202020204"/>
      <p:regular r:id="rId44"/>
    </p:embeddedFont>
    <p:embeddedFont>
      <p:font typeface="Nirmala UI Semilight" panose="020B0402040204020203" pitchFamily="34" charset="0"/>
      <p:regular r:id="rId45"/>
    </p:embeddedFont>
    <p:embeddedFont>
      <p:font typeface="Nunito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9"/>
    <a:srgbClr val="FF0066"/>
    <a:srgbClr val="FFFFFF"/>
    <a:srgbClr val="080808"/>
    <a:srgbClr val="008448"/>
    <a:srgbClr val="F9C422"/>
    <a:srgbClr val="F9C7CA"/>
    <a:srgbClr val="E0B07C"/>
    <a:srgbClr val="98C3E8"/>
    <a:srgbClr val="FDD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126" autoAdjust="0"/>
  </p:normalViewPr>
  <p:slideViewPr>
    <p:cSldViewPr snapToGrid="0">
      <p:cViewPr varScale="1">
        <p:scale>
          <a:sx n="85" d="100"/>
          <a:sy n="85" d="100"/>
        </p:scale>
        <p:origin x="99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7T09:22:31.82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630 216,'163'2,"186"-5,-325 0,1-1,-1-1,0-1,26-11,-28 8,1 2,1 1,-1 0,42-3,20 8,-35 1,0-3,83-13,-64-3,-46 12,1 1,0 1,31-3,-54 8,-1 0,0 0,0-1,1 1,-1 0,0 0,1 0,-1 0,1 0,-1 0,0 0,1 0,-1 0,0 0,1 0,-1 0,0 0,1 1,-1-1,0 0,0 0,1 0,-1 0,0 1,1-1,-1 0,0 0,0 0,1 1,-1-1,0 0,0 1,0-1,1 0,-1 0,0 1,0-1,0 1,-8 11,-25 13,22-18,-1-1,0 0,0-1,-1 0,0-1,1 0,-1-1,-1 0,-25 1,-1-4,-79-9,90 4,0 2,0 2,0 0,1 2,-57 8,13 9,42-8,0-2,-1-1,0-2,0-1,0-1,-1-2,-40-3,-466-95,537 97,-1-1,0 1,0 0,1 0,-1-1,0 1,1-1,-1 1,1-1,-1 0,1 1,-1-1,1 0,-1 0,1 0,0 0,-1 0,1-1,0 1,0 0,0-1,0 1,0 0,0-1,0 1,1-1,-1 1,0-1,0-2,2 1,0 1,-1-1,1 1,0-1,0 1,1-1,-1 1,1 0,-1 0,1 0,-1 0,1 0,0 0,0 0,0 0,0 1,1-1,-1 1,3-2,6-3,1 0,0 1,0 0,0 1,1 0,0 1,0 1,-1 0,24 0,2 1,0 2,39 6,179 45,-27-3,-3-1,-162-30,1-4,1-2,109 4,-175-16,63 4,-61-3,1-1,0 1,0 0,0-1,0 1,-1 0,1 1,0-1,-1 0,1 1,-1-1,0 1,1 0,-1 0,0 0,0 0,0 0,2 4,-4-5,1 0,-1-1,0 1,0 0,0 0,0 0,0 0,0 0,0 0,0-1,0 1,0 0,-1 0,1 0,0 0,-1-1,1 1,0 0,-1 0,1-1,-1 1,1 0,-1-1,1 1,-1 0,0-1,1 1,-1-1,0 1,1-1,-1 1,0-1,0 0,0 1,1-1,-1 0,0 1,0-1,0 0,0 0,1 0,-3 0,-45 9,40-8,-198 39,133-24,29-9,-62 2,66-7,-1 2,-40 9,12 3,0-3,-1-3,-114 2,162-12,-6 0,-46-6,66 5,1 0,-1-1,1 0,-1-1,1 1,0-1,0-1,0 1,1-1,-12-9,17 12,-1 0,1 1,0-1,0 0,0 0,0 0,0 0,0-1,0 1,0 0,0 0,0-1,0 1,1 0,-1-1,1 1,-1 0,1-1,0 1,-1-1,1 1,0-1,0 1,0-1,0-1,1 1,0 1,0-1,0 1,0 0,0 0,1-1,-1 1,0 0,1 0,-1 0,1 0,-1 0,1 0,-1 1,1-1,0 1,2-2,12-1,0-1,0 2,22-1,-37 3,560-3,-307 7,315-3,-554-1,-7-1,-1 0,1 1,0 1,0-1,-1 1,1 1,0 0,-1 0,1 0,7 4,-12 1,-12-1,-16-1,-67 2,-147-7,96-3,126 3,-55 1,1-3,0-4,-83-15,-259-58,78 40,331 38,-5 1,0-1,-1 0,1 0,0-1,-15-5,100 22,-17 3,1-2,1-2,0-3,1-3,121 0,-73-11,153 5,-231 1,1 1,-2 2,1 1,49 17,-80-23,0-1,-1 0,1 0,0 1,0-1,0 0,0 1,0-1,0 1,-1-1,1 1,0 0,0-1,-1 1,1 0,-1 0,1-1,0 1,-1 0,1 0,-1 0,0-1,1 1,-1 0,0 0,1 0,-1 0,0 0,0 1,0 0,-1 0,0-1,1 1,-1 0,0-1,0 1,0-1,0 0,0 1,-1-1,1 0,0 1,-1-1,-1 1,-6 4,0 0,-1-1,1 0,-13 5,-24 4,-1-1,0-3,-97 9,59-15,-119-10,150-1,0-2,-80-25,0 0,76 19,-64-26,100 33,-79-18,135 22,908 5,-373 1,-566-2,7 1,1-1,-1-1,0 1,0-2,1 1,-1-1,19-7,-23 1,-16 3,-18 1,3 5,0 2,0 1,0 1,1 1,0 1,-39 17,34-12,-1-2,0-1,-60 10,-326-14,215-9,-376 5,563-1,-1 0,1-1,0-1,0 0,-26-8,29 3,16 2,24-1,164-2,35-3,53-20,386-29,-560 54,0-6,200-47,-267 47,-30 4,-23 5,-28 4,-71 26,77-16,0-3,0 0,-41 2,-293 20,-23 1,319-28,-204 17,223-14,1 3,0 3,-54 18,103-29,0 1,-1 0,1 0,0 0,0 0,1 0,-6 5,9-7,-1 0,1 0,0 1,0-1,0 0,-1 0,1 0,0 1,0-1,0 0,0 0,0 1,0-1,0 0,-1 0,1 1,0-1,0 0,0 0,0 1,0-1,0 0,0 0,0 1,0-1,0 0,1 0,-1 1,0-1,0 0,0 0,0 1,0-1,0 0,0 0,1 0,-1 1,0-1,0 0,1 0,21 7,81-1,132-8,-82-1,1020 3,-1126 5,-35 1,-32 4,-30 0,36-8,1 1,-1 0,1 1,-18 8,5 1,-23 11,0-2,-72 21,62-27,-253 57,240-61,19-2,-1-3,-60 1,-128 9,35-1,85-15,97-8,25 7,-1 0,1-1,0 1,0 0,-1-1,1 1,0-1,0 1,0 0,0-1,-1 1,1-1,0 1,0-1,0 1,0 0,0-1,0 1,0-1,0 1,0-1,1 1,-1-1,0 1,0 0,0-1,0 1,0-1,1 1,-1-1,3-2,0-1,0 1,0 0,0 0,1 1,-1-1,1 1,5-4,23-8,0 2,0 1,1 2,1 1,36-5,-14 3,354-54,-230 39,2 5,-92 12,92-21,-169 25,-14 1,-26-1,-44 3,-626-21,396 9,47-4,-99-2,284 18,28 0,0 1,-72 10,110-10,0 1,0 0,0 0,0 0,0 0,1 0,-1 1,0-1,-4 4,7-5,0 0,0 0,0 0,0 1,-1-1,1 0,0 0,0 0,0 0,0 0,0 0,0 0,0 0,0 1,0-1,0 0,0 0,0 0,0 0,0 0,-1 0,1 1,0-1,0 0,0 0,0 0,0 0,0 0,1 1,-1-1,0 0,0 0,0 0,0 0,0 0,0 0,0 0,0 1,0-1,0 0,0 0,0 0,0 0,0 0,1 0,-1 0,0 0,0 0,0 1,0-1,0 0,0 0,0 0,1 0,-1 0,20 0,336-62,-117 18,-162 31,258-37,-17-10,-299 54,-27 3,-31 6,-38 10,-141 4,118-12,-21 11,78-9,-57 3,-105-9,201-1,0 1,1 0,-1 0,1 0,-1 0,1 1,-1-1,1 1,0 0,-1 0,1 0,0 0,0 1,1-1,-1 1,0 0,1-1,0 1,0 1,0-1,0 0,0 0,0 1,1-1,0 1,-1-1,1 1,1 0,-1-1,0 5,-1 11,0 0,1 1,1-1,4 32,-3-38,1 1,1-1,0 0,1 0,0 0,1 0,1-1,0 0,0 0,1 0,16 19,-16-23,0-1,1 1,0-1,1-1,-1 1,1-1,0-1,1 0,-1 0,1-1,0 0,0 0,0-1,1-1,16 3,44-1,130-10,-32-1,-72 7,-1-5,0-3,115-27,45-40,-237 69,24-5,-34 10,-1-1,1-1,0 1,-1-1,10-5,-15 6,0 0,0 0,-1 0,1-1,0 1,-1-1,0 1,1-1,-1 0,0 0,-1 0,1 0,0 0,-1-1,0 1,1 0,-1-4,2-3,-1 1,0-1,-1 1,0-1,0 0,-1 1,-1-1,0 0,-2-11,2 18,0-1,0 0,0 1,-1-1,1 1,-1-1,0 1,0 0,0 0,-1 0,1 0,-1 0,1 0,-1 1,0-1,0 1,0 0,-1 0,1 0,0 0,-1 1,1-1,-1 1,0 0,-5-2,-15 1,-1 0,1 1,0 1,0 2,-38 6,11-2,-303 53,-49 4,157-52,129-8,507-40,81-3,-419 40,-23 1,0-1,0-2,1 0,-1-2,51-14,-21-4,-8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7T09:22:36.29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3,'215'-2,"235"5,-409 2,0 2,58 17,-58-13,0-2,58 6,-56-10,-1 2,52 15,-46-10,58 8,54-10,44 6,42 20,-133-24,-82-10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7T09:22:38.19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2131 216,'0'2,"-1"-1,1 1,-1-1,1 1,-1-1,0 0,1 1,-1-1,0 0,0 0,0 0,0 1,0-1,0 0,0 0,-1 0,1-1,0 1,-1 0,1 0,0-1,-3 2,-35 12,37-14,-37 10,-1-2,0-2,-45 2,-126-6,119-3,-62 1,-689-32,792 23,-67-20,79 18,1 1,-2 3,-50-5,42 13,38 0,-1 0,0-1,0 0,0-1,0 0,0-1,1 0,-1-1,-11-4,21 7,0-1,0 1,0-1,0 1,0-1,0 1,0-1,0 0,0 0,0 1,0-1,0 0,1 0,-1 0,0 0,1 0,-1 0,0 0,1 0,-1 0,1 0,0-1,-1 0,1 1,1 0,-1 0,0 0,1 0,-1 0,1 0,-1 0,1 0,0 1,-1-1,1 0,0 0,0 1,0-1,-1 0,1 1,0-1,0 1,0-1,1 0,6-2,-1 0,1 0,0 1,0 0,11-2,171 0,-143 6,-1-2,1-3,88-15,-18-15,-75 19,1 2,-1 2,2 2,55-3,387 11,-186 3,-271-3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7T09:25:23.10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75,'22'0,"108"1,166-22,-294 21,161-24,244-5,-73 28,253 6,-366 12,60 2,-11-20,-235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7T09:25:26.33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2831 542,'-137'-6,"-150"-26,45 3,21-8,159 23,-1 3,-113-4,2 19,-165-6,258-8,-129-33,-54-8,206 45,1-3,0-2,0-2,1-3,-64-27,107 35,0 0,1 0,0-1,0-1,1 0,1 0,0-1,0-1,1 1,0-2,1 1,0-1,1 0,1-1,-6-17,12 31,0 0,0 0,-1 0,1 0,0 0,0 0,0 0,0 1,0-1,-1 0,1 0,0 0,0 0,0 0,0 0,0 0,-1 0,1 0,0 0,0 0,0 0,0 0,-1 0,1 0,0 0,0 0,0 0,0 0,0 0,-1 0,1 0,0-1,0 1,0 0,0 0,0 0,-1 0,1 0,0 0,0 0,0-1,0 1,0 0,0 0,0 0,0 0,0 0,0-1,-1 1,1 0,0 0,0 0,0 0,0 0,0-1,0 1,0 0,0 0,0 0,0 0,0-1,0 1,1 0,-1 0,0 0,0 0,0 0,0-1,-2 20,4 41,-1-47,-1 56,-1-47,0 0,2 0,0-1,2 1,7 29,-9-48,0 0,1 1,0-1,0 0,0 0,0 0,0-1,1 1,-1 0,1-1,0 0,-1 1,1-1,0 0,1-1,-1 1,0 0,0-1,1 0,-1 0,1 0,-1 0,1 0,4 0,11 0,0 0,0-1,28-3,-15 0,576-3,-383 7,-203-2,0-1,-1-1,1 0,-1-2,0-1,38-15,-28 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7T09:28:25.37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439 179,'2171'0,"-1896"18,-5 0,-223-15,0 2,0 1,0 3,83 28,-90-20,-31-4,-9-13,0 1,-1 0,1-1,0 1,-1 0,1-1,-1 1,1-1,-1 1,1-1,-1 1,0-1,1 1,-1-1,0 0,1 1,-1-1,0 0,1 1,-1-1,0 0,1 0,-1 0,-1 0,-33 6,1-2,-1-2,0-1,0-2,-51-8,56 7,-523-26,14 2,257 17,-20-2,235 1,1-4,-91-29,103 25,0 3,-2 2,1 2,-76-3,55 14,37 1,1-2,-73-10,-36-29,111 28,-1 1,0 2,0 2,-1 1,-45-1,80 7,0 0,1 0,-1 1,0-1,1 1,-1-1,0 1,1 0,-1 0,1 0,-1 0,1 0,0 1,0-1,-1 1,1 0,0 0,0-1,0 1,1 0,-3 3,2-1,0 0,0-1,1 1,0 0,0 0,0 0,0 0,0 0,1 0,-1 0,1 0,1 1,-1 3,1-2,0 1,0-1,0 0,1 0,0-1,0 1,0 0,1 0,0-1,0 0,0 1,0-1,1-1,0 1,0 0,1-1,-1 0,1 0,8 5,6-1,1-2,-1 0,1-2,1 0,-1-1,34 0,13 3,585 85,-529-75,66 9,196-1,589-28,-692-14,8 0,-285 20,-15 2,-21 5,-263 51,-1-13,-314 8,-131-52,364-6,305-1,0-4,0-3,-114-33,125 29,-157-51,50 14,162 51,-16-5,-1-1,-30-14,48 19,-1 0,1-1,0 1,0-1,0 0,0 0,0 0,1-1,-1 1,1-1,0 0,0 0,0 0,1 0,-1 0,1-1,-2-6,3 10,1 0,0 0,0 0,0-1,0 1,0 0,0 0,0 0,0-1,0 1,1 0,-1 0,0 0,1 0,-1-1,1 1,-1 0,1 0,0 0,-1 0,1 0,0 0,0 1,-1-1,1 0,0 0,0 0,0 1,0-1,0 1,0-1,0 1,1-1,-1 1,0-1,0 1,0 0,2-1,50-4,-1 8,0 3,0 3,0 1,59 21,-24-8,75 16,3-7,0-7,221 5,455-32,-285-2,-515 1,0-1,0-1,68-21,-12 4,-82 19,-1 1,1 0,0 1,0 1,0 0,0 1,0 1,0 0,28 9,-36-9,0 1,0 0,0 0,0 1,0 0,-1 0,0 1,0 0,0 0,0 0,-1 0,0 1,0 0,0 0,-1 1,0-1,0 1,-1 0,1 0,2 12,-4-15,-1-1,0 1,-1 0,1 0,0 0,-1 0,0 0,0 0,0 0,-1 0,1 0,-1 0,0 0,0 0,0-1,-1 1,0 0,-2 4,1-3,-1-1,1 0,-1 0,0 0,0 0,-1-1,1 0,-1 0,0 0,0 0,-9 3,-4 0,0-1,-1 0,1-1,-1-1,0-1,-28-1,-189-5,187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7T09:22:36.29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3,'215'-2,"235"5,-409 2,0 2,58 17,-58-13,0-2,58 6,-56-10,-1 2,52 15,-46-10,58 8,54-10,44 6,42 20,-133-24,-82-10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7T09:22:38.19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2131 216,'0'2,"-1"-1,1 1,-1-1,1 1,-1-1,0 0,1 1,-1-1,0 0,0 0,0 0,0 1,0-1,0 0,0 0,-1 0,1-1,0 1,-1 0,1 0,0-1,-3 2,-35 12,37-14,-37 10,-1-2,0-2,-45 2,-126-6,119-3,-62 1,-689-32,792 23,-67-20,79 18,1 1,-2 3,-50-5,42 13,38 0,-1 0,0-1,0 0,0-1,0 0,0-1,1 0,-1-1,-11-4,21 7,0-1,0 1,0-1,0 1,0-1,0 1,0-1,0 0,0 0,0 1,0-1,0 0,1 0,-1 0,0 0,1 0,-1 0,0 0,1 0,-1 0,1 0,0-1,-1 0,1 1,1 0,-1 0,0 0,1 0,-1 0,1 0,-1 0,1 0,0 1,-1-1,1 0,0 0,0 1,0-1,-1 0,1 1,0-1,0 1,0-1,1 0,6-2,-1 0,1 0,0 1,0 0,11-2,171 0,-143 6,-1-2,1-3,88-15,-18-15,-75 19,1 2,-1 2,2 2,55-3,387 11,-186 3,-271-3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7T09:22:31.82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630 216,'163'2,"186"-5,-325 0,1-1,-1-1,0-1,26-11,-28 8,1 2,1 1,-1 0,42-3,20 8,-35 1,0-3,83-13,-64-3,-46 12,1 1,0 1,31-3,-54 8,-1 0,0 0,0-1,1 1,-1 0,0 0,1 0,-1 0,1 0,-1 0,0 0,1 0,-1 0,0 0,1 0,-1 0,0 0,1 1,-1-1,0 0,0 0,1 0,-1 0,0 1,1-1,-1 0,0 0,0 0,1 1,-1-1,0 0,0 1,0-1,1 0,-1 0,0 1,0-1,0 1,-8 11,-25 13,22-18,-1-1,0 0,0-1,-1 0,0-1,1 0,-1-1,-1 0,-25 1,-1-4,-79-9,90 4,0 2,0 2,0 0,1 2,-57 8,13 9,42-8,0-2,-1-1,0-2,0-1,0-1,-1-2,-40-3,-466-95,537 97,-1-1,0 1,0 0,1 0,-1-1,0 1,1-1,-1 1,1-1,-1 0,1 1,-1-1,1 0,-1 0,1 0,0 0,-1 0,1-1,0 1,0 0,0-1,0 1,0 0,0-1,0 1,1-1,-1 1,0-1,0-2,2 1,0 1,-1-1,1 1,0-1,0 1,1-1,-1 1,1 0,-1 0,1 0,-1 0,1 0,0 0,0 0,0 0,0 1,1-1,-1 1,3-2,6-3,1 0,0 1,0 0,0 1,1 0,0 1,0 1,-1 0,24 0,2 1,0 2,39 6,179 45,-27-3,-3-1,-162-30,1-4,1-2,109 4,-175-16,63 4,-61-3,1-1,0 1,0 0,0-1,0 1,-1 0,1 1,0-1,-1 0,1 1,-1-1,0 1,1 0,-1 0,0 0,0 0,0 0,2 4,-4-5,1 0,-1-1,0 1,0 0,0 0,0 0,0 0,0 0,0 0,0-1,0 1,0 0,-1 0,1 0,0 0,-1-1,1 1,0 0,-1 0,1-1,-1 1,1 0,-1-1,1 1,-1 0,0-1,1 1,-1-1,0 1,1-1,-1 1,0-1,0 0,0 1,1-1,-1 0,0 1,0-1,0 0,0 0,1 0,-3 0,-45 9,40-8,-198 39,133-24,29-9,-62 2,66-7,-1 2,-40 9,12 3,0-3,-1-3,-114 2,162-12,-6 0,-46-6,66 5,1 0,-1-1,1 0,-1-1,1 1,0-1,0-1,0 1,1-1,-12-9,17 12,-1 0,1 1,0-1,0 0,0 0,0 0,0 0,0-1,0 1,0 0,0 0,0-1,0 1,1 0,-1-1,1 1,-1 0,1-1,0 1,-1-1,1 1,0-1,0 1,0-1,0-1,1 1,0 1,0-1,0 1,0 0,0 0,1-1,-1 1,0 0,1 0,-1 0,1 0,-1 0,1 0,-1 1,1-1,0 1,2-2,12-1,0-1,0 2,22-1,-37 3,560-3,-307 7,315-3,-554-1,-7-1,-1 0,1 1,0 1,0-1,-1 1,1 1,0 0,-1 0,1 0,7 4,-12 1,-12-1,-16-1,-67 2,-147-7,96-3,126 3,-55 1,1-3,0-4,-83-15,-259-58,78 40,331 38,-5 1,0-1,-1 0,1 0,0-1,-15-5,100 22,-17 3,1-2,1-2,0-3,1-3,121 0,-73-11,153 5,-231 1,1 1,-2 2,1 1,49 17,-80-23,0-1,-1 0,1 0,0 1,0-1,0 0,0 1,0-1,0 1,-1-1,1 1,0 0,0-1,-1 1,1 0,-1 0,1-1,0 1,-1 0,1 0,-1 0,0-1,1 1,-1 0,0 0,1 0,-1 0,0 0,0 1,0 0,-1 0,0-1,1 1,-1 0,0-1,0 1,0-1,0 0,0 1,-1-1,1 0,0 1,-1-1,-1 1,-6 4,0 0,-1-1,1 0,-13 5,-24 4,-1-1,0-3,-97 9,59-15,-119-10,150-1,0-2,-80-25,0 0,76 19,-64-26,100 33,-79-18,135 22,908 5,-373 1,-566-2,7 1,1-1,-1-1,0 1,0-2,1 1,-1-1,19-7,-23 1,-16 3,-18 1,3 5,0 2,0 1,0 1,1 1,0 1,-39 17,34-12,-1-2,0-1,-60 10,-326-14,215-9,-376 5,563-1,-1 0,1-1,0-1,0 0,-26-8,29 3,16 2,24-1,164-2,35-3,53-20,386-29,-560 54,0-6,200-47,-267 47,-30 4,-23 5,-28 4,-71 26,77-16,0-3,0 0,-41 2,-293 20,-23 1,319-28,-204 17,223-14,1 3,0 3,-54 18,103-29,0 1,-1 0,1 0,0 0,0 0,1 0,-6 5,9-7,-1 0,1 0,0 1,0-1,0 0,-1 0,1 0,0 1,0-1,0 0,0 0,0 1,0-1,0 0,-1 0,1 1,0-1,0 0,0 0,0 1,0-1,0 0,0 0,0 1,0-1,0 0,1 0,-1 1,0-1,0 0,0 0,0 1,0-1,0 0,0 0,1 0,-1 1,0-1,0 0,1 0,21 7,81-1,132-8,-82-1,1020 3,-1126 5,-35 1,-32 4,-30 0,36-8,1 1,-1 0,1 1,-18 8,5 1,-23 11,0-2,-72 21,62-27,-253 57,240-61,19-2,-1-3,-60 1,-128 9,35-1,85-15,97-8,25 7,-1 0,1-1,0 1,0 0,-1-1,1 1,0-1,0 1,0 0,0-1,-1 1,1-1,0 1,0-1,0 1,0 0,0-1,0 1,0-1,0 1,0-1,1 1,-1-1,0 1,0 0,0-1,0 1,0-1,1 1,-1-1,3-2,0-1,0 1,0 0,0 0,1 1,-1-1,1 1,5-4,23-8,0 2,0 1,1 2,1 1,36-5,-14 3,354-54,-230 39,2 5,-92 12,92-21,-169 25,-14 1,-26-1,-44 3,-626-21,396 9,47-4,-99-2,284 18,28 0,0 1,-72 10,110-10,0 1,0 0,0 0,0 0,0 0,1 0,-1 1,0-1,-4 4,7-5,0 0,0 0,0 0,0 1,-1-1,1 0,0 0,0 0,0 0,0 0,0 0,0 0,0 0,0 1,0-1,0 0,0 0,0 0,0 0,0 0,-1 0,1 1,0-1,0 0,0 0,0 0,0 0,0 0,1 1,-1-1,0 0,0 0,0 0,0 0,0 0,0 0,0 0,0 1,0-1,0 0,0 0,0 0,0 0,0 0,1 0,-1 0,0 0,0 0,0 1,0-1,0 0,0 0,0 0,1 0,-1 0,20 0,336-62,-117 18,-162 31,258-37,-17-10,-299 54,-27 3,-31 6,-38 10,-141 4,118-12,-21 11,78-9,-57 3,-105-9,201-1,0 1,1 0,-1 0,1 0,-1 0,1 1,-1-1,1 1,0 0,-1 0,1 0,0 0,0 1,1-1,-1 1,0 0,1-1,0 1,0 1,0-1,0 0,0 0,0 1,1-1,0 1,-1-1,1 1,1 0,-1-1,0 5,-1 11,0 0,1 1,1-1,4 32,-3-38,1 1,1-1,0 0,1 0,0 0,1 0,1-1,0 0,0 0,1 0,16 19,-16-23,0-1,1 1,0-1,1-1,-1 1,1-1,0-1,1 0,-1 0,1-1,0 0,0 0,0-1,1-1,16 3,44-1,130-10,-32-1,-72 7,-1-5,0-3,115-27,45-40,-237 69,24-5,-34 10,-1-1,1-1,0 1,-1-1,10-5,-15 6,0 0,0 0,-1 0,1-1,0 1,-1-1,0 1,1-1,-1 0,0 0,-1 0,1 0,0 0,-1-1,0 1,1 0,-1-4,2-3,-1 1,0-1,-1 1,0-1,0 0,-1 1,-1-1,0 0,-2-11,2 18,0-1,0 0,0 1,-1-1,1 1,-1-1,0 1,0 0,0 0,-1 0,1 0,-1 0,1 0,-1 1,0-1,0 1,0 0,-1 0,1 0,0 0,-1 1,1-1,-1 1,0 0,-5-2,-15 1,-1 0,1 1,0 1,0 2,-38 6,11-2,-303 53,-49 4,157-52,129-8,507-40,81-3,-419 40,-23 1,0-1,0-2,1 0,-1-2,51-14,-21-4,-8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7T09:22:36.29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3,'215'-2,"235"5,-409 2,0 2,58 17,-58-13,0-2,58 6,-56-10,-1 2,52 15,-46-10,58 8,54-10,44 6,42 20,-133-24,-82-10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7T09:22:38.19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2131 216,'0'2,"-1"-1,1 1,-1-1,1 1,-1-1,0 0,1 1,-1-1,0 0,0 0,0 0,0 1,0-1,0 0,0 0,-1 0,1-1,0 1,-1 0,1 0,0-1,-3 2,-35 12,37-14,-37 10,-1-2,0-2,-45 2,-126-6,119-3,-62 1,-689-32,792 23,-67-20,79 18,1 1,-2 3,-50-5,42 13,38 0,-1 0,0-1,0 0,0-1,0 0,0-1,1 0,-1-1,-11-4,21 7,0-1,0 1,0-1,0 1,0-1,0 1,0-1,0 0,0 0,0 1,0-1,0 0,1 0,-1 0,0 0,1 0,-1 0,0 0,1 0,-1 0,1 0,0-1,-1 0,1 1,1 0,-1 0,0 0,1 0,-1 0,1 0,-1 0,1 0,0 1,-1-1,1 0,0 0,0 1,0-1,-1 0,1 1,0-1,0 1,0-1,1 0,6-2,-1 0,1 0,0 1,0 0,11-2,171 0,-143 6,-1-2,1-3,88-15,-18-15,-75 19,1 2,-1 2,2 2,55-3,387 11,-186 3,-271-3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7T09:25:23.10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75,'22'0,"108"1,166-22,-294 21,161-24,244-5,-73 28,253 6,-366 12,60 2,-11-20,-235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7T09:25:26.33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2831 542,'-137'-6,"-150"-26,45 3,21-8,159 23,-1 3,-113-4,2 19,-165-6,258-8,-129-33,-54-8,206 45,1-3,0-2,0-2,1-3,-64-27,107 35,0 0,1 0,0-1,0-1,1 0,1 0,0-1,0-1,1 1,0-2,1 1,0-1,1 0,1-1,-6-17,12 31,0 0,0 0,-1 0,1 0,0 0,0 0,0 0,0 1,0-1,-1 0,1 0,0 0,0 0,0 0,0 0,0 0,-1 0,1 0,0 0,0 0,0 0,0 0,-1 0,1 0,0 0,0 0,0 0,0 0,0 0,-1 0,1 0,0-1,0 1,0 0,0 0,0 0,-1 0,1 0,0 0,0 0,0-1,0 1,0 0,0 0,0 0,0 0,0 0,0-1,-1 1,1 0,0 0,0 0,0 0,0 0,0-1,0 1,0 0,0 0,0 0,0 0,0-1,0 1,1 0,-1 0,0 0,0 0,0 0,0-1,-2 20,4 41,-1-47,-1 56,-1-47,0 0,2 0,0-1,2 1,7 29,-9-48,0 0,1 1,0-1,0 0,0 0,0 0,0-1,1 1,-1 0,1-1,0 0,-1 1,1-1,0 0,1-1,-1 1,0 0,0-1,1 0,-1 0,1 0,-1 0,1 0,4 0,11 0,0 0,0-1,28-3,-15 0,576-3,-383 7,-203-2,0-1,-1-1,1 0,-1-2,0-1,38-15,-28 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7T09:22:31.82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630 216,'163'2,"186"-5,-325 0,1-1,-1-1,0-1,26-11,-28 8,1 2,1 1,-1 0,42-3,20 8,-35 1,0-3,83-13,-64-3,-46 12,1 1,0 1,31-3,-54 8,-1 0,0 0,0-1,1 1,-1 0,0 0,1 0,-1 0,1 0,-1 0,0 0,1 0,-1 0,0 0,1 0,-1 0,0 0,1 1,-1-1,0 0,0 0,1 0,-1 0,0 1,1-1,-1 0,0 0,0 0,1 1,-1-1,0 0,0 1,0-1,1 0,-1 0,0 1,0-1,0 1,-8 11,-25 13,22-18,-1-1,0 0,0-1,-1 0,0-1,1 0,-1-1,-1 0,-25 1,-1-4,-79-9,90 4,0 2,0 2,0 0,1 2,-57 8,13 9,42-8,0-2,-1-1,0-2,0-1,0-1,-1-2,-40-3,-466-95,537 97,-1-1,0 1,0 0,1 0,-1-1,0 1,1-1,-1 1,1-1,-1 0,1 1,-1-1,1 0,-1 0,1 0,0 0,-1 0,1-1,0 1,0 0,0-1,0 1,0 0,0-1,0 1,1-1,-1 1,0-1,0-2,2 1,0 1,-1-1,1 1,0-1,0 1,1-1,-1 1,1 0,-1 0,1 0,-1 0,1 0,0 0,0 0,0 0,0 1,1-1,-1 1,3-2,6-3,1 0,0 1,0 0,0 1,1 0,0 1,0 1,-1 0,24 0,2 1,0 2,39 6,179 45,-27-3,-3-1,-162-30,1-4,1-2,109 4,-175-16,63 4,-61-3,1-1,0 1,0 0,0-1,0 1,-1 0,1 1,0-1,-1 0,1 1,-1-1,0 1,1 0,-1 0,0 0,0 0,0 0,2 4,-4-5,1 0,-1-1,0 1,0 0,0 0,0 0,0 0,0 0,0 0,0-1,0 1,0 0,-1 0,1 0,0 0,-1-1,1 1,0 0,-1 0,1-1,-1 1,1 0,-1-1,1 1,-1 0,0-1,1 1,-1-1,0 1,1-1,-1 1,0-1,0 0,0 1,1-1,-1 0,0 1,0-1,0 0,0 0,1 0,-3 0,-45 9,40-8,-198 39,133-24,29-9,-62 2,66-7,-1 2,-40 9,12 3,0-3,-1-3,-114 2,162-12,-6 0,-46-6,66 5,1 0,-1-1,1 0,-1-1,1 1,0-1,0-1,0 1,1-1,-12-9,17 12,-1 0,1 1,0-1,0 0,0 0,0 0,0 0,0-1,0 1,0 0,0 0,0-1,0 1,1 0,-1-1,1 1,-1 0,1-1,0 1,-1-1,1 1,0-1,0 1,0-1,0-1,1 1,0 1,0-1,0 1,0 0,0 0,1-1,-1 1,0 0,1 0,-1 0,1 0,-1 0,1 0,-1 1,1-1,0 1,2-2,12-1,0-1,0 2,22-1,-37 3,560-3,-307 7,315-3,-554-1,-7-1,-1 0,1 1,0 1,0-1,-1 1,1 1,0 0,-1 0,1 0,7 4,-12 1,-12-1,-16-1,-67 2,-147-7,96-3,126 3,-55 1,1-3,0-4,-83-15,-259-58,78 40,331 38,-5 1,0-1,-1 0,1 0,0-1,-15-5,100 22,-17 3,1-2,1-2,0-3,1-3,121 0,-73-11,153 5,-231 1,1 1,-2 2,1 1,49 17,-80-23,0-1,-1 0,1 0,0 1,0-1,0 0,0 1,0-1,0 1,-1-1,1 1,0 0,0-1,-1 1,1 0,-1 0,1-1,0 1,-1 0,1 0,-1 0,0-1,1 1,-1 0,0 0,1 0,-1 0,0 0,0 1,0 0,-1 0,0-1,1 1,-1 0,0-1,0 1,0-1,0 0,0 1,-1-1,1 0,0 1,-1-1,-1 1,-6 4,0 0,-1-1,1 0,-13 5,-24 4,-1-1,0-3,-97 9,59-15,-119-10,150-1,0-2,-80-25,0 0,76 19,-64-26,100 33,-79-18,135 22,908 5,-373 1,-566-2,7 1,1-1,-1-1,0 1,0-2,1 1,-1-1,19-7,-23 1,-16 3,-18 1,3 5,0 2,0 1,0 1,1 1,0 1,-39 17,34-12,-1-2,0-1,-60 10,-326-14,215-9,-376 5,563-1,-1 0,1-1,0-1,0 0,-26-8,29 3,16 2,24-1,164-2,35-3,53-20,386-29,-560 54,0-6,200-47,-267 47,-30 4,-23 5,-28 4,-71 26,77-16,0-3,0 0,-41 2,-293 20,-23 1,319-28,-204 17,223-14,1 3,0 3,-54 18,103-29,0 1,-1 0,1 0,0 0,0 0,1 0,-6 5,9-7,-1 0,1 0,0 1,0-1,0 0,-1 0,1 0,0 1,0-1,0 0,0 0,0 1,0-1,0 0,-1 0,1 1,0-1,0 0,0 0,0 1,0-1,0 0,0 0,0 1,0-1,0 0,1 0,-1 1,0-1,0 0,0 0,0 1,0-1,0 0,0 0,1 0,-1 1,0-1,0 0,1 0,21 7,81-1,132-8,-82-1,1020 3,-1126 5,-35 1,-32 4,-30 0,36-8,1 1,-1 0,1 1,-18 8,5 1,-23 11,0-2,-72 21,62-27,-253 57,240-61,19-2,-1-3,-60 1,-128 9,35-1,85-15,97-8,25 7,-1 0,1-1,0 1,0 0,-1-1,1 1,0-1,0 1,0 0,0-1,-1 1,1-1,0 1,0-1,0 1,0 0,0-1,0 1,0-1,0 1,0-1,1 1,-1-1,0 1,0 0,0-1,0 1,0-1,1 1,-1-1,3-2,0-1,0 1,0 0,0 0,1 1,-1-1,1 1,5-4,23-8,0 2,0 1,1 2,1 1,36-5,-14 3,354-54,-230 39,2 5,-92 12,92-21,-169 25,-14 1,-26-1,-44 3,-626-21,396 9,47-4,-99-2,284 18,28 0,0 1,-72 10,110-10,0 1,0 0,0 0,0 0,0 0,1 0,-1 1,0-1,-4 4,7-5,0 0,0 0,0 0,0 1,-1-1,1 0,0 0,0 0,0 0,0 0,0 0,0 0,0 0,0 1,0-1,0 0,0 0,0 0,0 0,0 0,-1 0,1 1,0-1,0 0,0 0,0 0,0 0,0 0,1 1,-1-1,0 0,0 0,0 0,0 0,0 0,0 0,0 0,0 1,0-1,0 0,0 0,0 0,0 0,0 0,1 0,-1 0,0 0,0 0,0 1,0-1,0 0,0 0,0 0,1 0,-1 0,20 0,336-62,-117 18,-162 31,258-37,-17-10,-299 54,-27 3,-31 6,-38 10,-141 4,118-12,-21 11,78-9,-57 3,-105-9,201-1,0 1,1 0,-1 0,1 0,-1 0,1 1,-1-1,1 1,0 0,-1 0,1 0,0 0,0 1,1-1,-1 1,0 0,1-1,0 1,0 1,0-1,0 0,0 0,0 1,1-1,0 1,-1-1,1 1,1 0,-1-1,0 5,-1 11,0 0,1 1,1-1,4 32,-3-38,1 1,1-1,0 0,1 0,0 0,1 0,1-1,0 0,0 0,1 0,16 19,-16-23,0-1,1 1,0-1,1-1,-1 1,1-1,0-1,1 0,-1 0,1-1,0 0,0 0,0-1,1-1,16 3,44-1,130-10,-32-1,-72 7,-1-5,0-3,115-27,45-40,-237 69,24-5,-34 10,-1-1,1-1,0 1,-1-1,10-5,-15 6,0 0,0 0,-1 0,1-1,0 1,-1-1,0 1,1-1,-1 0,0 0,-1 0,1 0,0 0,-1-1,0 1,1 0,-1-4,2-3,-1 1,0-1,-1 1,0-1,0 0,-1 1,-1-1,0 0,-2-11,2 18,0-1,0 0,0 1,-1-1,1 1,-1-1,0 1,0 0,0 0,-1 0,1 0,-1 0,1 0,-1 1,0-1,0 1,0 0,-1 0,1 0,0 0,-1 1,1-1,-1 1,0 0,-5-2,-15 1,-1 0,1 1,0 1,0 2,-38 6,11-2,-303 53,-49 4,157-52,129-8,507-40,81-3,-419 40,-23 1,0-1,0-2,1 0,-1-2,51-14,-21-4,-8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536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786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5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2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73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84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597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39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6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4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gif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1.png"/><Relationship Id="rId7" Type="http://schemas.openxmlformats.org/officeDocument/2006/relationships/customXml" Target="../ink/ink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customXml" Target="../ink/ink1.xml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customXml" Target="../ink/ink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customXml" Target="../ink/ink8.xml"/><Relationship Id="rId3" Type="http://schemas.openxmlformats.org/officeDocument/2006/relationships/image" Target="../media/image21.png"/><Relationship Id="rId7" Type="http://schemas.openxmlformats.org/officeDocument/2006/relationships/customXml" Target="../ink/ink5.xml"/><Relationship Id="rId12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0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customXml" Target="../ink/ink6.xml"/><Relationship Id="rId1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customXml" Target="../ink/ink13.xml"/><Relationship Id="rId3" Type="http://schemas.openxmlformats.org/officeDocument/2006/relationships/image" Target="../media/image21.png"/><Relationship Id="rId7" Type="http://schemas.openxmlformats.org/officeDocument/2006/relationships/customXml" Target="../ink/ink10.xml"/><Relationship Id="rId12" Type="http://schemas.openxmlformats.org/officeDocument/2006/relationships/image" Target="../media/image41.png"/><Relationship Id="rId2" Type="http://schemas.openxmlformats.org/officeDocument/2006/relationships/audio" Target="../media/audio2.wav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10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customXml" Target="../ink/ink11.xml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983159" y="1151195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Comic Sans MS" panose="030F0702030302020204" pitchFamily="66" charset="0"/>
              </a:rPr>
              <a:t>REVIEW 3</a:t>
            </a:r>
            <a:endParaRPr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480657" y="2455635"/>
            <a:ext cx="4388700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Period 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endParaRPr lang="vi-VN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66257" y="2242119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7912254" y="3476487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1591;p38">
            <a:extLst>
              <a:ext uri="{FF2B5EF4-FFF2-40B4-BE49-F238E27FC236}">
                <a16:creationId xmlns:a16="http://schemas.microsoft.com/office/drawing/2014/main" id="{4153C18E-953A-0401-18A6-34390F0E3EA1}"/>
              </a:ext>
            </a:extLst>
          </p:cNvPr>
          <p:cNvGrpSpPr/>
          <p:nvPr/>
        </p:nvGrpSpPr>
        <p:grpSpPr>
          <a:xfrm>
            <a:off x="7006860" y="3070665"/>
            <a:ext cx="1019168" cy="998865"/>
            <a:chOff x="7157984" y="3426962"/>
            <a:chExt cx="1019168" cy="998865"/>
          </a:xfrm>
        </p:grpSpPr>
        <p:sp>
          <p:nvSpPr>
            <p:cNvPr id="9" name="Google Shape;1592;p38">
              <a:extLst>
                <a:ext uri="{FF2B5EF4-FFF2-40B4-BE49-F238E27FC236}">
                  <a16:creationId xmlns:a16="http://schemas.microsoft.com/office/drawing/2014/main" id="{43954C83-0357-CF70-21B7-86B52C3C1D6D}"/>
                </a:ext>
              </a:extLst>
            </p:cNvPr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93;p38">
              <a:extLst>
                <a:ext uri="{FF2B5EF4-FFF2-40B4-BE49-F238E27FC236}">
                  <a16:creationId xmlns:a16="http://schemas.microsoft.com/office/drawing/2014/main" id="{B9384BEB-FD4C-E335-B2FD-806163C76FD1}"/>
                </a:ext>
              </a:extLst>
            </p:cNvPr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94;p38">
              <a:extLst>
                <a:ext uri="{FF2B5EF4-FFF2-40B4-BE49-F238E27FC236}">
                  <a16:creationId xmlns:a16="http://schemas.microsoft.com/office/drawing/2014/main" id="{43BF842E-6E77-7F1A-7942-3B43ADD1FC32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95;p38">
              <a:extLst>
                <a:ext uri="{FF2B5EF4-FFF2-40B4-BE49-F238E27FC236}">
                  <a16:creationId xmlns:a16="http://schemas.microsoft.com/office/drawing/2014/main" id="{9A0C0DCD-0E1D-C2DE-F9BE-E0B97AEF7A81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96;p38">
              <a:extLst>
                <a:ext uri="{FF2B5EF4-FFF2-40B4-BE49-F238E27FC236}">
                  <a16:creationId xmlns:a16="http://schemas.microsoft.com/office/drawing/2014/main" id="{D141ADDD-3CDF-A7CF-4B02-FE4F24D99A77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97;p38">
              <a:extLst>
                <a:ext uri="{FF2B5EF4-FFF2-40B4-BE49-F238E27FC236}">
                  <a16:creationId xmlns:a16="http://schemas.microsoft.com/office/drawing/2014/main" id="{BEEC5356-0F62-6A78-D404-18481E9CA271}"/>
                </a:ext>
              </a:extLst>
            </p:cNvPr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98;p38">
              <a:extLst>
                <a:ext uri="{FF2B5EF4-FFF2-40B4-BE49-F238E27FC236}">
                  <a16:creationId xmlns:a16="http://schemas.microsoft.com/office/drawing/2014/main" id="{6E7CB051-D2CE-2E01-C930-11215C575AB4}"/>
                </a:ext>
              </a:extLst>
            </p:cNvPr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99;p38">
              <a:extLst>
                <a:ext uri="{FF2B5EF4-FFF2-40B4-BE49-F238E27FC236}">
                  <a16:creationId xmlns:a16="http://schemas.microsoft.com/office/drawing/2014/main" id="{B42C8D95-DC5F-6575-35E1-E2AF78D65C4D}"/>
                </a:ext>
              </a:extLst>
            </p:cNvPr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00;p38">
              <a:extLst>
                <a:ext uri="{FF2B5EF4-FFF2-40B4-BE49-F238E27FC236}">
                  <a16:creationId xmlns:a16="http://schemas.microsoft.com/office/drawing/2014/main" id="{BAC96C63-4478-3C95-E0C5-9660FF54DBC3}"/>
                </a:ext>
              </a:extLst>
            </p:cNvPr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01;p38">
              <a:extLst>
                <a:ext uri="{FF2B5EF4-FFF2-40B4-BE49-F238E27FC236}">
                  <a16:creationId xmlns:a16="http://schemas.microsoft.com/office/drawing/2014/main" id="{B905C538-D350-561F-47D3-7F1258E82638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02;p38">
              <a:extLst>
                <a:ext uri="{FF2B5EF4-FFF2-40B4-BE49-F238E27FC236}">
                  <a16:creationId xmlns:a16="http://schemas.microsoft.com/office/drawing/2014/main" id="{CBB4886E-17B3-EE6D-CCD3-1D59B35FABC8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03;p38">
              <a:extLst>
                <a:ext uri="{FF2B5EF4-FFF2-40B4-BE49-F238E27FC236}">
                  <a16:creationId xmlns:a16="http://schemas.microsoft.com/office/drawing/2014/main" id="{2F864B7D-9ACA-A29A-505A-4F20C32B87CD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604;p38">
            <a:extLst>
              <a:ext uri="{FF2B5EF4-FFF2-40B4-BE49-F238E27FC236}">
                <a16:creationId xmlns:a16="http://schemas.microsoft.com/office/drawing/2014/main" id="{76E4DCB2-7201-0D5C-D384-40D12F5F2F77}"/>
              </a:ext>
            </a:extLst>
          </p:cNvPr>
          <p:cNvGrpSpPr/>
          <p:nvPr/>
        </p:nvGrpSpPr>
        <p:grpSpPr>
          <a:xfrm>
            <a:off x="1275450" y="2962321"/>
            <a:ext cx="1402842" cy="1135218"/>
            <a:chOff x="1111254" y="3163576"/>
            <a:chExt cx="1206947" cy="1292886"/>
          </a:xfrm>
        </p:grpSpPr>
        <p:sp>
          <p:nvSpPr>
            <p:cNvPr id="22" name="Google Shape;1605;p38">
              <a:extLst>
                <a:ext uri="{FF2B5EF4-FFF2-40B4-BE49-F238E27FC236}">
                  <a16:creationId xmlns:a16="http://schemas.microsoft.com/office/drawing/2014/main" id="{E1605D55-3261-EA41-EFA1-BA3D46C208EC}"/>
                </a:ext>
              </a:extLst>
            </p:cNvPr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606;p38">
              <a:extLst>
                <a:ext uri="{FF2B5EF4-FFF2-40B4-BE49-F238E27FC236}">
                  <a16:creationId xmlns:a16="http://schemas.microsoft.com/office/drawing/2014/main" id="{BD54F877-4D26-AADE-E033-C5B428FB5158}"/>
                </a:ext>
              </a:extLst>
            </p:cNvPr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>
                <a:extLst>
                  <a:ext uri="{FF2B5EF4-FFF2-40B4-BE49-F238E27FC236}">
                    <a16:creationId xmlns:a16="http://schemas.microsoft.com/office/drawing/2014/main" id="{9C151141-17FD-DB8E-A076-EF81E7B761EC}"/>
                  </a:ext>
                </a:extLst>
              </p:cNvPr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608;p38">
                <a:extLst>
                  <a:ext uri="{FF2B5EF4-FFF2-40B4-BE49-F238E27FC236}">
                    <a16:creationId xmlns:a16="http://schemas.microsoft.com/office/drawing/2014/main" id="{7227FA0B-22FE-782B-C066-B42664B68640}"/>
                  </a:ext>
                </a:extLst>
              </p:cNvPr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09;p38">
                <a:extLst>
                  <a:ext uri="{FF2B5EF4-FFF2-40B4-BE49-F238E27FC236}">
                    <a16:creationId xmlns:a16="http://schemas.microsoft.com/office/drawing/2014/main" id="{8398D403-2C6C-4795-C297-27E07302E05C}"/>
                  </a:ext>
                </a:extLst>
              </p:cNvPr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10;p38">
                <a:extLst>
                  <a:ext uri="{FF2B5EF4-FFF2-40B4-BE49-F238E27FC236}">
                    <a16:creationId xmlns:a16="http://schemas.microsoft.com/office/drawing/2014/main" id="{66797BCD-D4CF-255A-10B3-430B27239397}"/>
                  </a:ext>
                </a:extLst>
              </p:cNvPr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11;p38">
                <a:extLst>
                  <a:ext uri="{FF2B5EF4-FFF2-40B4-BE49-F238E27FC236}">
                    <a16:creationId xmlns:a16="http://schemas.microsoft.com/office/drawing/2014/main" id="{88682D4D-7B54-9384-93DD-986E3C507DC5}"/>
                  </a:ext>
                </a:extLst>
              </p:cNvPr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12;p38">
                <a:extLst>
                  <a:ext uri="{FF2B5EF4-FFF2-40B4-BE49-F238E27FC236}">
                    <a16:creationId xmlns:a16="http://schemas.microsoft.com/office/drawing/2014/main" id="{F2BB99BF-239E-63A5-297D-2928F1EBD874}"/>
                  </a:ext>
                </a:extLst>
              </p:cNvPr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613;p38">
                <a:extLst>
                  <a:ext uri="{FF2B5EF4-FFF2-40B4-BE49-F238E27FC236}">
                    <a16:creationId xmlns:a16="http://schemas.microsoft.com/office/drawing/2014/main" id="{6B73107B-0801-CDF2-85F5-A8493D302978}"/>
                  </a:ext>
                </a:extLst>
              </p:cNvPr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614;p38">
                <a:extLst>
                  <a:ext uri="{FF2B5EF4-FFF2-40B4-BE49-F238E27FC236}">
                    <a16:creationId xmlns:a16="http://schemas.microsoft.com/office/drawing/2014/main" id="{8168B123-DE66-63EA-FBD8-D7E682B9B501}"/>
                  </a:ext>
                </a:extLst>
              </p:cNvPr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615;p38">
                <a:extLst>
                  <a:ext uri="{FF2B5EF4-FFF2-40B4-BE49-F238E27FC236}">
                    <a16:creationId xmlns:a16="http://schemas.microsoft.com/office/drawing/2014/main" id="{98C0D6E1-F1B3-682C-8303-EF3FD95713B8}"/>
                  </a:ext>
                </a:extLst>
              </p:cNvPr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616;p38">
                <a:extLst>
                  <a:ext uri="{FF2B5EF4-FFF2-40B4-BE49-F238E27FC236}">
                    <a16:creationId xmlns:a16="http://schemas.microsoft.com/office/drawing/2014/main" id="{5CAD1846-0754-EC68-964E-B57480D519A8}"/>
                  </a:ext>
                </a:extLst>
              </p:cNvPr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617;p38">
                <a:extLst>
                  <a:ext uri="{FF2B5EF4-FFF2-40B4-BE49-F238E27FC236}">
                    <a16:creationId xmlns:a16="http://schemas.microsoft.com/office/drawing/2014/main" id="{C01621CF-F849-71B9-9D00-CB691B790D98}"/>
                  </a:ext>
                </a:extLst>
              </p:cNvPr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618;p38">
                <a:extLst>
                  <a:ext uri="{FF2B5EF4-FFF2-40B4-BE49-F238E27FC236}">
                    <a16:creationId xmlns:a16="http://schemas.microsoft.com/office/drawing/2014/main" id="{82B792FF-244C-9B28-C1DE-EFC250FF346E}"/>
                  </a:ext>
                </a:extLst>
              </p:cNvPr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619;p38">
                <a:extLst>
                  <a:ext uri="{FF2B5EF4-FFF2-40B4-BE49-F238E27FC236}">
                    <a16:creationId xmlns:a16="http://schemas.microsoft.com/office/drawing/2014/main" id="{1365BE8C-4C8F-8ED9-ECC5-1D83E188575D}"/>
                  </a:ext>
                </a:extLst>
              </p:cNvPr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620;p38">
                <a:extLst>
                  <a:ext uri="{FF2B5EF4-FFF2-40B4-BE49-F238E27FC236}">
                    <a16:creationId xmlns:a16="http://schemas.microsoft.com/office/drawing/2014/main" id="{57BFDBAC-B3E9-FBE2-ACA7-9EAE077AC020}"/>
                  </a:ext>
                </a:extLst>
              </p:cNvPr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621;p38">
                <a:extLst>
                  <a:ext uri="{FF2B5EF4-FFF2-40B4-BE49-F238E27FC236}">
                    <a16:creationId xmlns:a16="http://schemas.microsoft.com/office/drawing/2014/main" id="{5FEBB72A-BDF1-6BB1-5891-93A5D6936BBB}"/>
                  </a:ext>
                </a:extLst>
              </p:cNvPr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9B49B5-67BC-4C0D-9C04-4BEEB7BFA310}"/>
              </a:ext>
            </a:extLst>
          </p:cNvPr>
          <p:cNvSpPr/>
          <p:nvPr/>
        </p:nvSpPr>
        <p:spPr>
          <a:xfrm rot="1225397">
            <a:off x="4914900" y="1268125"/>
            <a:ext cx="2160270" cy="15773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3BEE7A-E104-49D9-B34C-98646749DA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133" b="-3859"/>
          <a:stretch/>
        </p:blipFill>
        <p:spPr>
          <a:xfrm>
            <a:off x="2342534" y="3079798"/>
            <a:ext cx="1179545" cy="12738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940E52-BB49-4C12-AE7C-E07F5BB31CE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247" y="2951919"/>
            <a:ext cx="3055303" cy="1438153"/>
          </a:xfrm>
          <a:prstGeom prst="rect">
            <a:avLst/>
          </a:prstGeom>
        </p:spPr>
      </p:pic>
      <p:pic>
        <p:nvPicPr>
          <p:cNvPr id="9" name="Picture 8" descr="A yellow bow tie with a black background&#10;&#10;Description automatically generated">
            <a:extLst>
              <a:ext uri="{FF2B5EF4-FFF2-40B4-BE49-F238E27FC236}">
                <a16:creationId xmlns:a16="http://schemas.microsoft.com/office/drawing/2014/main" id="{D47881EB-778D-4A9B-9768-57A1BD580A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-3182"/>
          <a:stretch/>
        </p:blipFill>
        <p:spPr>
          <a:xfrm>
            <a:off x="1931315" y="2281268"/>
            <a:ext cx="2001985" cy="94868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7AEB0C-9093-4105-96DB-D4667DE82BA5}"/>
              </a:ext>
            </a:extLst>
          </p:cNvPr>
          <p:cNvSpPr/>
          <p:nvPr/>
        </p:nvSpPr>
        <p:spPr>
          <a:xfrm>
            <a:off x="5343525" y="2929427"/>
            <a:ext cx="1303020" cy="48675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lemon</a:t>
            </a:r>
          </a:p>
        </p:txBody>
      </p:sp>
    </p:spTree>
    <p:extLst>
      <p:ext uri="{BB962C8B-B14F-4D97-AF65-F5344CB8AC3E}">
        <p14:creationId xmlns:p14="http://schemas.microsoft.com/office/powerpoint/2010/main" val="34179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6914E-6 L -0.07813 -0.27963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0988 L 0.00937 0.01019 C 0.00729 -0.01204 0.0033 -0.05062 0.00312 -0.07253 C 0.00278 -0.13179 0.0033 -0.19105 0.00434 -0.25031 C 0.00451 -0.25555 0.00625 -0.26049 0.00694 -0.26574 C 0.00747 -0.27006 0.00955 -0.30031 0.01319 -0.31018 C 0.01493 -0.31512 0.01753 -0.31883 0.01944 -0.32346 C 0.05104 -0.40648 0.02535 -0.35988 0.05191 -0.39228 C 0.05451 -0.39568 0.0566 -0.40062 0.05937 -0.40339 C 0.06875 -0.41296 0.07882 -0.41173 0.08941 -0.41451 C 0.1217 -0.42315 0.08038 -0.41759 0.13698 -0.4213 C 0.17587 -0.42716 0.16094 -0.42593 0.23194 -0.41697 C 0.2342 -0.41667 0.23628 -0.4142 0.23819 -0.41234 C 0.24878 -0.40309 0.25903 -0.39321 0.26944 -0.38364 C 0.28906 -0.36512 0.28073 -0.37068 0.30573 -0.35247 C 0.31024 -0.34907 0.3151 -0.34691 0.31944 -0.34352 C 0.3217 -0.34167 0.32361 -0.33889 0.32569 -0.33673 C 0.32743 -0.33518 0.32899 -0.33395 0.33073 -0.33241 C 0.33281 -0.32809 0.33524 -0.32407 0.33698 -0.31913 C 0.33819 -0.31574 0.33958 -0.30802 0.33958 -0.30772 L 0.33958 -0.30802 " pathEditMode="relative" rAng="0" ptsTypes="AAAAAAAAAAAAAAAAAAAAA">
                                      <p:cBhvr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1" y="-217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9B49B5-67BC-4C0D-9C04-4BEEB7BFA310}"/>
              </a:ext>
            </a:extLst>
          </p:cNvPr>
          <p:cNvSpPr/>
          <p:nvPr/>
        </p:nvSpPr>
        <p:spPr>
          <a:xfrm rot="1225397">
            <a:off x="4914900" y="1268125"/>
            <a:ext cx="2160270" cy="15773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3BEE7A-E104-49D9-B34C-98646749DA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9" r="-2329"/>
          <a:stretch/>
        </p:blipFill>
        <p:spPr>
          <a:xfrm>
            <a:off x="2166167" y="3321395"/>
            <a:ext cx="1537716" cy="9486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940E52-BB49-4C12-AE7C-E07F5BB31CE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247" y="2951919"/>
            <a:ext cx="3055303" cy="1438153"/>
          </a:xfrm>
          <a:prstGeom prst="rect">
            <a:avLst/>
          </a:prstGeom>
        </p:spPr>
      </p:pic>
      <p:pic>
        <p:nvPicPr>
          <p:cNvPr id="9" name="Picture 8" descr="A yellow bow tie with a black background&#10;&#10;Description automatically generated">
            <a:extLst>
              <a:ext uri="{FF2B5EF4-FFF2-40B4-BE49-F238E27FC236}">
                <a16:creationId xmlns:a16="http://schemas.microsoft.com/office/drawing/2014/main" id="{D47881EB-778D-4A9B-9768-57A1BD580A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-3182"/>
          <a:stretch/>
        </p:blipFill>
        <p:spPr>
          <a:xfrm>
            <a:off x="1931315" y="2281268"/>
            <a:ext cx="2001985" cy="94868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7AEB0C-9093-4105-96DB-D4667DE82BA5}"/>
              </a:ext>
            </a:extLst>
          </p:cNvPr>
          <p:cNvSpPr/>
          <p:nvPr/>
        </p:nvSpPr>
        <p:spPr>
          <a:xfrm>
            <a:off x="5343525" y="2929427"/>
            <a:ext cx="1303020" cy="48675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truck</a:t>
            </a:r>
          </a:p>
        </p:txBody>
      </p:sp>
    </p:spTree>
    <p:extLst>
      <p:ext uri="{BB962C8B-B14F-4D97-AF65-F5344CB8AC3E}">
        <p14:creationId xmlns:p14="http://schemas.microsoft.com/office/powerpoint/2010/main" val="53206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6914E-6 L -0.07813 -0.27963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64198E-7 L -1.94444E-6 0.00062 C -0.00208 -0.02253 -0.00607 -0.06265 -0.00625 -0.08549 C -0.00677 -0.14722 -0.00607 -0.20864 -0.00503 -0.27037 C -0.00486 -0.27593 -0.00312 -0.28086 -0.00243 -0.28642 C -0.00191 -0.29105 0.00018 -0.32222 0.004 -0.33272 C 0.00573 -0.33765 0.00851 -0.34167 0.01042 -0.3463 C 0.04271 -0.43272 0.0165 -0.38426 0.04358 -0.4179 C 0.04636 -0.4216 0.04844 -0.42654 0.05122 -0.42963 C 0.06094 -0.43951 0.07118 -0.43827 0.08212 -0.44105 C 0.11511 -0.45 0.07275 -0.44444 0.13073 -0.44815 C 0.17066 -0.45432 0.15538 -0.45309 0.22795 -0.44352 C 0.23038 -0.44321 0.23247 -0.44074 0.23438 -0.43889 C 0.24531 -0.42932 0.25573 -0.41883 0.2665 -0.40895 C 0.28646 -0.38981 0.27795 -0.39568 0.30365 -0.37654 C 0.30816 -0.37315 0.3132 -0.37068 0.31771 -0.36728 C 0.31997 -0.36543 0.32188 -0.36234 0.32413 -0.36018 C 0.32587 -0.35864 0.32743 -0.35741 0.32917 -0.35586 C 0.33143 -0.35123 0.33386 -0.34722 0.33559 -0.34197 C 0.33681 -0.33827 0.33837 -0.33025 0.33837 -0.32994 L 0.33837 -0.33025 " pathEditMode="relative" rAng="0" ptsTypes="AAAAAAAAAAAAAAAAAAAAA">
                                      <p:cBhvr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-225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9B49B5-67BC-4C0D-9C04-4BEEB7BFA310}"/>
              </a:ext>
            </a:extLst>
          </p:cNvPr>
          <p:cNvSpPr/>
          <p:nvPr/>
        </p:nvSpPr>
        <p:spPr>
          <a:xfrm rot="1225397">
            <a:off x="4914900" y="1268125"/>
            <a:ext cx="2160270" cy="15773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3BEE7A-E104-49D9-B34C-98646749DA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-2567" b="-3573"/>
          <a:stretch/>
        </p:blipFill>
        <p:spPr>
          <a:xfrm>
            <a:off x="2427851" y="3103570"/>
            <a:ext cx="1159383" cy="12437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940E52-BB49-4C12-AE7C-E07F5BB31CE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247" y="2951919"/>
            <a:ext cx="3055303" cy="1438153"/>
          </a:xfrm>
          <a:prstGeom prst="rect">
            <a:avLst/>
          </a:prstGeom>
        </p:spPr>
      </p:pic>
      <p:pic>
        <p:nvPicPr>
          <p:cNvPr id="9" name="Picture 8" descr="A yellow bow tie with a black background&#10;&#10;Description automatically generated">
            <a:extLst>
              <a:ext uri="{FF2B5EF4-FFF2-40B4-BE49-F238E27FC236}">
                <a16:creationId xmlns:a16="http://schemas.microsoft.com/office/drawing/2014/main" id="{D47881EB-778D-4A9B-9768-57A1BD580A8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-3182"/>
          <a:stretch/>
        </p:blipFill>
        <p:spPr>
          <a:xfrm>
            <a:off x="1931315" y="2281268"/>
            <a:ext cx="2001985" cy="94868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7AEB0C-9093-4105-96DB-D4667DE82BA5}"/>
              </a:ext>
            </a:extLst>
          </p:cNvPr>
          <p:cNvSpPr/>
          <p:nvPr/>
        </p:nvSpPr>
        <p:spPr>
          <a:xfrm>
            <a:off x="5343525" y="2929427"/>
            <a:ext cx="1303020" cy="48675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leaf</a:t>
            </a:r>
          </a:p>
        </p:txBody>
      </p:sp>
    </p:spTree>
    <p:extLst>
      <p:ext uri="{BB962C8B-B14F-4D97-AF65-F5344CB8AC3E}">
        <p14:creationId xmlns:p14="http://schemas.microsoft.com/office/powerpoint/2010/main" val="162765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6914E-6 L -0.07813 -0.27963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5.55556E-7 0.00062 C -0.00208 -0.02469 -0.00608 -0.06821 -0.00625 -0.0929 C -0.00642 -0.15987 -0.00608 -0.22685 -0.00504 -0.29351 C -0.00486 -0.29969 -0.00313 -0.30524 -0.00243 -0.31111 C -0.00191 -0.31605 0.00017 -0.35 0.00382 -0.36111 C 0.00556 -0.36697 0.00816 -0.37098 0.01007 -0.37623 C 0.04149 -0.47006 0.01597 -0.41728 0.04219 -0.45401 C 0.04479 -0.45771 0.04687 -0.46327 0.04965 -0.46635 C 0.05903 -0.47716 0.06892 -0.47592 0.07951 -0.47901 C 0.11163 -0.48888 0.07049 -0.4824 0.12674 -0.48672 C 0.16528 -0.49321 0.15052 -0.49197 0.22101 -0.48179 C 0.22326 -0.48148 0.22535 -0.4787 0.22726 -0.47654 C 0.23767 -0.46605 0.24792 -0.45493 0.25816 -0.44413 C 0.27778 -0.42314 0.26944 -0.42963 0.29427 -0.40895 C 0.29878 -0.40524 0.30365 -0.40277 0.30781 -0.39876 C 0.31007 -0.39691 0.31198 -0.39351 0.31406 -0.39135 C 0.3158 -0.3895 0.31736 -0.38796 0.3191 -0.38642 C 0.32118 -0.38148 0.32361 -0.37685 0.32535 -0.37129 C 0.32656 -0.36759 0.32795 -0.35895 0.32795 -0.35833 L 0.32795 -0.35895 " pathEditMode="relative" rAng="0" ptsTypes="AAAAAAAAAAAAAAAAAAAAA">
                                      <p:cBhvr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76" y="-245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9B2CBCD-3874-4B86-9691-D68CAF875108}"/>
              </a:ext>
            </a:extLst>
          </p:cNvPr>
          <p:cNvSpPr txBox="1"/>
          <p:nvPr/>
        </p:nvSpPr>
        <p:spPr>
          <a:xfrm>
            <a:off x="2857885" y="810220"/>
            <a:ext cx="3610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Hobo" pitchFamily="2" charset="0"/>
                <a:cs typeface="Arial"/>
                <a:sym typeface="Arial"/>
              </a:rPr>
              <a:t>Very Good!</a:t>
            </a:r>
          </a:p>
        </p:txBody>
      </p:sp>
      <p:sp>
        <p:nvSpPr>
          <p:cNvPr id="3" name="AutoShape 2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8CFA2A6C-2284-4973-A29B-0A90C1B905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6045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AutoShape 4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A4774635-66D4-4CCF-937B-853C30403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8445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 descr="A yellow hands with a black background&#10;&#10;Description automatically generated">
            <a:extLst>
              <a:ext uri="{FF2B5EF4-FFF2-40B4-BE49-F238E27FC236}">
                <a16:creationId xmlns:a16="http://schemas.microsoft.com/office/drawing/2014/main" id="{1ADF94D8-75AC-4D7A-98F0-1EAB4DA8C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045" y="1733550"/>
            <a:ext cx="2286000" cy="2286000"/>
          </a:xfrm>
          <a:prstGeom prst="rect">
            <a:avLst/>
          </a:prstGeom>
        </p:spPr>
      </p:pic>
      <p:pic>
        <p:nvPicPr>
          <p:cNvPr id="7" name="Tieng vo tay">
            <a:hlinkClick r:id="" action="ppaction://media"/>
            <a:extLst>
              <a:ext uri="{FF2B5EF4-FFF2-40B4-BE49-F238E27FC236}">
                <a16:creationId xmlns:a16="http://schemas.microsoft.com/office/drawing/2014/main" id="{0476123E-7687-4F4D-BA41-10140EE21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07897" y="-693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85652" y="2400301"/>
            <a:ext cx="7208321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1. Listen and repeat.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46E3B30A-D9EE-4F89-97F5-16A8861A351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999675" y="0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4FF11-FB63-44FF-A54A-9087E7D74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27" y="799647"/>
            <a:ext cx="6832283" cy="390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AE7BA53-0C83-4C9B-B5B9-1081058922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40" b="9155"/>
          <a:stretch/>
        </p:blipFill>
        <p:spPr>
          <a:xfrm>
            <a:off x="847724" y="228427"/>
            <a:ext cx="3379470" cy="21490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2D63EF-4EC9-4C06-8040-629BE4028F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181"/>
          <a:stretch/>
        </p:blipFill>
        <p:spPr>
          <a:xfrm>
            <a:off x="4916805" y="222889"/>
            <a:ext cx="3481388" cy="21490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F71F90-3FF5-43C9-88C1-4E0AF6A60E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515"/>
          <a:stretch/>
        </p:blipFill>
        <p:spPr>
          <a:xfrm>
            <a:off x="685946" y="2527931"/>
            <a:ext cx="3541248" cy="22407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90AD791-9030-42F0-B20B-EAD4B9F669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1365"/>
          <a:stretch/>
        </p:blipFill>
        <p:spPr>
          <a:xfrm>
            <a:off x="4972335" y="2615225"/>
            <a:ext cx="3485718" cy="224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8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DDCD38-796B-4E94-B092-548028D95650}"/>
              </a:ext>
            </a:extLst>
          </p:cNvPr>
          <p:cNvSpPr txBox="1"/>
          <p:nvPr/>
        </p:nvSpPr>
        <p:spPr>
          <a:xfrm>
            <a:off x="2999675" y="0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E01B16-F4CA-4C80-B9FE-3F2A151049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840"/>
          <a:stretch/>
        </p:blipFill>
        <p:spPr>
          <a:xfrm>
            <a:off x="1868091" y="774214"/>
            <a:ext cx="5407818" cy="3809215"/>
          </a:xfrm>
          <a:prstGeom prst="rect">
            <a:avLst/>
          </a:prstGeom>
        </p:spPr>
      </p:pic>
      <p:pic>
        <p:nvPicPr>
          <p:cNvPr id="2" name="Track 70">
            <a:hlinkClick r:id="" action="ppaction://media"/>
            <a:extLst>
              <a:ext uri="{FF2B5EF4-FFF2-40B4-BE49-F238E27FC236}">
                <a16:creationId xmlns:a16="http://schemas.microsoft.com/office/drawing/2014/main" id="{E49FA08A-8628-4FB6-9173-BB202E4073C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6" end="19684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75909" y="39117"/>
            <a:ext cx="609600" cy="60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B5930A-B3AC-42AD-B736-A0382A60E351}"/>
              </a:ext>
            </a:extLst>
          </p:cNvPr>
          <p:cNvSpPr txBox="1"/>
          <p:nvPr/>
        </p:nvSpPr>
        <p:spPr>
          <a:xfrm>
            <a:off x="2683923" y="1478492"/>
            <a:ext cx="19888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Look at Mary!</a:t>
            </a:r>
            <a:r>
              <a:rPr lang="en-US" sz="2400">
                <a:latin typeface="Comic Sans MS" panose="030F0702030302020204" pitchFamily="66" charset="0"/>
              </a:rPr>
              <a:t> </a:t>
            </a:r>
            <a:br>
              <a:rPr lang="en-US" sz="2400">
                <a:latin typeface="Comic Sans MS" panose="030F0702030302020204" pitchFamily="66" charset="0"/>
              </a:rPr>
            </a:br>
            <a:endParaRPr lang="en-US" sz="2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84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5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DDCD38-796B-4E94-B092-548028D95650}"/>
              </a:ext>
            </a:extLst>
          </p:cNvPr>
          <p:cNvSpPr txBox="1"/>
          <p:nvPr/>
        </p:nvSpPr>
        <p:spPr>
          <a:xfrm>
            <a:off x="2999675" y="0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E01B16-F4CA-4C80-B9FE-3F2A1510499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540" b="1540"/>
          <a:stretch/>
        </p:blipFill>
        <p:spPr>
          <a:xfrm>
            <a:off x="1868091" y="774214"/>
            <a:ext cx="5407818" cy="3809215"/>
          </a:xfrm>
          <a:prstGeom prst="rect">
            <a:avLst/>
          </a:prstGeom>
        </p:spPr>
      </p:pic>
      <p:pic>
        <p:nvPicPr>
          <p:cNvPr id="2" name="Track 70">
            <a:hlinkClick r:id="" action="ppaction://media"/>
            <a:extLst>
              <a:ext uri="{FF2B5EF4-FFF2-40B4-BE49-F238E27FC236}">
                <a16:creationId xmlns:a16="http://schemas.microsoft.com/office/drawing/2014/main" id="{E49FA08A-8628-4FB6-9173-BB202E4073C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449" end="14562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75909" y="39117"/>
            <a:ext cx="609600" cy="60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B5930A-B3AC-42AD-B736-A0382A60E351}"/>
              </a:ext>
            </a:extLst>
          </p:cNvPr>
          <p:cNvSpPr txBox="1"/>
          <p:nvPr/>
        </p:nvSpPr>
        <p:spPr>
          <a:xfrm>
            <a:off x="5287089" y="2571750"/>
            <a:ext cx="19888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She’s running.</a:t>
            </a:r>
            <a:endParaRPr lang="en-US" sz="2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4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5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DDCD38-796B-4E94-B092-548028D95650}"/>
              </a:ext>
            </a:extLst>
          </p:cNvPr>
          <p:cNvSpPr txBox="1"/>
          <p:nvPr/>
        </p:nvSpPr>
        <p:spPr>
          <a:xfrm>
            <a:off x="2999675" y="0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E01B16-F4CA-4C80-B9FE-3F2A151049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598" b="2531"/>
          <a:stretch/>
        </p:blipFill>
        <p:spPr>
          <a:xfrm>
            <a:off x="1868091" y="648718"/>
            <a:ext cx="5407818" cy="3934712"/>
          </a:xfrm>
          <a:prstGeom prst="rect">
            <a:avLst/>
          </a:prstGeom>
        </p:spPr>
      </p:pic>
      <p:pic>
        <p:nvPicPr>
          <p:cNvPr id="2" name="Track 70">
            <a:hlinkClick r:id="" action="ppaction://media"/>
            <a:extLst>
              <a:ext uri="{FF2B5EF4-FFF2-40B4-BE49-F238E27FC236}">
                <a16:creationId xmlns:a16="http://schemas.microsoft.com/office/drawing/2014/main" id="{E49FA08A-8628-4FB6-9173-BB202E4073C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947" end="7671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75909" y="39117"/>
            <a:ext cx="609600" cy="60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B5930A-B3AC-42AD-B736-A0382A60E351}"/>
              </a:ext>
            </a:extLst>
          </p:cNvPr>
          <p:cNvSpPr txBox="1"/>
          <p:nvPr/>
        </p:nvSpPr>
        <p:spPr>
          <a:xfrm>
            <a:off x="2999675" y="822960"/>
            <a:ext cx="22124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And there’s a mouse. It’s running, too.</a:t>
            </a:r>
            <a:endParaRPr lang="en-US" sz="40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5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>
            <a:extLst>
              <a:ext uri="{FF2B5EF4-FFF2-40B4-BE49-F238E27FC236}">
                <a16:creationId xmlns:a16="http://schemas.microsoft.com/office/drawing/2014/main" id="{4AFBD5B4-648E-6E49-B98A-08A7E9C35EDC}"/>
              </a:ext>
            </a:extLst>
          </p:cNvPr>
          <p:cNvSpPr txBox="1">
            <a:spLocks/>
          </p:cNvSpPr>
          <p:nvPr/>
        </p:nvSpPr>
        <p:spPr>
          <a:xfrm>
            <a:off x="1390755" y="1990953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5" name="Google Shape;1947;p46">
            <a:extLst>
              <a:ext uri="{FF2B5EF4-FFF2-40B4-BE49-F238E27FC236}">
                <a16:creationId xmlns:a16="http://schemas.microsoft.com/office/drawing/2014/main" id="{6F7647DA-4DD0-3EA1-A3EE-F6C8E9C2613D}"/>
              </a:ext>
            </a:extLst>
          </p:cNvPr>
          <p:cNvSpPr txBox="1">
            <a:spLocks/>
          </p:cNvSpPr>
          <p:nvPr/>
        </p:nvSpPr>
        <p:spPr>
          <a:xfrm>
            <a:off x="985651" y="3665617"/>
            <a:ext cx="395550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2.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Look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 and circle.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6" name="Google Shape;1948;p46">
            <a:extLst>
              <a:ext uri="{FF2B5EF4-FFF2-40B4-BE49-F238E27FC236}">
                <a16:creationId xmlns:a16="http://schemas.microsoft.com/office/drawing/2014/main" id="{76C907F4-0AF0-2F57-7590-43BD86538B04}"/>
              </a:ext>
            </a:extLst>
          </p:cNvPr>
          <p:cNvSpPr txBox="1">
            <a:spLocks/>
          </p:cNvSpPr>
          <p:nvPr/>
        </p:nvSpPr>
        <p:spPr>
          <a:xfrm>
            <a:off x="5024330" y="1982980"/>
            <a:ext cx="308109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1.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Listen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 and repeat.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7" name="Google Shape;1951;p46">
            <a:extLst>
              <a:ext uri="{FF2B5EF4-FFF2-40B4-BE49-F238E27FC236}">
                <a16:creationId xmlns:a16="http://schemas.microsoft.com/office/drawing/2014/main" id="{67DCAEAA-3448-1010-9D10-3A00B0B83949}"/>
              </a:ext>
            </a:extLst>
          </p:cNvPr>
          <p:cNvSpPr txBox="1">
            <a:spLocks/>
          </p:cNvSpPr>
          <p:nvPr/>
        </p:nvSpPr>
        <p:spPr>
          <a:xfrm>
            <a:off x="4864322" y="3713235"/>
            <a:ext cx="324652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</a:p>
        </p:txBody>
      </p:sp>
      <p:sp>
        <p:nvSpPr>
          <p:cNvPr id="8" name="Google Shape;1952;p46">
            <a:extLst>
              <a:ext uri="{FF2B5EF4-FFF2-40B4-BE49-F238E27FC236}">
                <a16:creationId xmlns:a16="http://schemas.microsoft.com/office/drawing/2014/main" id="{DDAB4AB2-0151-1F2C-BBCC-8D9FFAB2BA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7683" y="92128"/>
            <a:ext cx="7702550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of contents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>
            <a:extLst>
              <a:ext uri="{FF2B5EF4-FFF2-40B4-BE49-F238E27FC236}">
                <a16:creationId xmlns:a16="http://schemas.microsoft.com/office/drawing/2014/main" id="{28380FF4-90D7-C7C5-5AED-403EDA14CB6A}"/>
              </a:ext>
            </a:extLst>
          </p:cNvPr>
          <p:cNvSpPr/>
          <p:nvPr/>
        </p:nvSpPr>
        <p:spPr>
          <a:xfrm>
            <a:off x="2635421" y="1277821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sp>
        <p:nvSpPr>
          <p:cNvPr id="11" name="Google Shape;1955;p46">
            <a:extLst>
              <a:ext uri="{FF2B5EF4-FFF2-40B4-BE49-F238E27FC236}">
                <a16:creationId xmlns:a16="http://schemas.microsoft.com/office/drawing/2014/main" id="{8029DFCD-A2A2-C6E3-36BF-65C1BC0C8840}"/>
              </a:ext>
            </a:extLst>
          </p:cNvPr>
          <p:cNvSpPr/>
          <p:nvPr/>
        </p:nvSpPr>
        <p:spPr>
          <a:xfrm>
            <a:off x="6046250" y="1277821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sp>
        <p:nvSpPr>
          <p:cNvPr id="12" name="Google Shape;1955;p46">
            <a:extLst>
              <a:ext uri="{FF2B5EF4-FFF2-40B4-BE49-F238E27FC236}">
                <a16:creationId xmlns:a16="http://schemas.microsoft.com/office/drawing/2014/main" id="{1CB319F3-7A2B-E23B-7D8D-8AABE2B04DE8}"/>
              </a:ext>
            </a:extLst>
          </p:cNvPr>
          <p:cNvSpPr/>
          <p:nvPr/>
        </p:nvSpPr>
        <p:spPr>
          <a:xfrm>
            <a:off x="2635421" y="2987426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sp>
        <p:nvSpPr>
          <p:cNvPr id="13" name="Google Shape;1955;p46">
            <a:extLst>
              <a:ext uri="{FF2B5EF4-FFF2-40B4-BE49-F238E27FC236}">
                <a16:creationId xmlns:a16="http://schemas.microsoft.com/office/drawing/2014/main" id="{6294987F-0792-0DAC-763E-591C2F26F6D2}"/>
              </a:ext>
            </a:extLst>
          </p:cNvPr>
          <p:cNvSpPr/>
          <p:nvPr/>
        </p:nvSpPr>
        <p:spPr>
          <a:xfrm>
            <a:off x="6046250" y="3049150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DDCD38-796B-4E94-B092-548028D95650}"/>
              </a:ext>
            </a:extLst>
          </p:cNvPr>
          <p:cNvSpPr txBox="1"/>
          <p:nvPr/>
        </p:nvSpPr>
        <p:spPr>
          <a:xfrm>
            <a:off x="2999675" y="0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E01B16-F4CA-4C80-B9FE-3F2A1510499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4" r="244"/>
          <a:stretch/>
        </p:blipFill>
        <p:spPr>
          <a:xfrm>
            <a:off x="1868091" y="648718"/>
            <a:ext cx="5407818" cy="3934712"/>
          </a:xfrm>
          <a:prstGeom prst="rect">
            <a:avLst/>
          </a:prstGeom>
        </p:spPr>
      </p:pic>
      <p:pic>
        <p:nvPicPr>
          <p:cNvPr id="2" name="Track 70">
            <a:hlinkClick r:id="" action="ppaction://media"/>
            <a:extLst>
              <a:ext uri="{FF2B5EF4-FFF2-40B4-BE49-F238E27FC236}">
                <a16:creationId xmlns:a16="http://schemas.microsoft.com/office/drawing/2014/main" id="{E49FA08A-8628-4FB6-9173-BB202E4073C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917" end="153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75909" y="39117"/>
            <a:ext cx="609600" cy="60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B5930A-B3AC-42AD-B736-A0382A60E351}"/>
              </a:ext>
            </a:extLst>
          </p:cNvPr>
          <p:cNvSpPr txBox="1"/>
          <p:nvPr/>
        </p:nvSpPr>
        <p:spPr>
          <a:xfrm>
            <a:off x="5029214" y="2834640"/>
            <a:ext cx="22124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Oh! Run, Phil!</a:t>
            </a:r>
            <a:endParaRPr lang="en-US" sz="40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3DE0155-F534-4DBA-9AB8-8835301EBA9B}"/>
              </a:ext>
            </a:extLst>
          </p:cNvPr>
          <p:cNvGrpSpPr/>
          <p:nvPr/>
        </p:nvGrpSpPr>
        <p:grpSpPr>
          <a:xfrm>
            <a:off x="685946" y="239857"/>
            <a:ext cx="7772107" cy="4631729"/>
            <a:chOff x="584982" y="137160"/>
            <a:chExt cx="7772107" cy="46317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006806-C52E-4EDB-97C3-0730F2E506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840" b="9155"/>
            <a:stretch/>
          </p:blipFill>
          <p:spPr>
            <a:xfrm>
              <a:off x="746760" y="137160"/>
              <a:ext cx="3379470" cy="21490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A6D98F-263F-4380-B0C5-9412568B7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5181"/>
            <a:stretch/>
          </p:blipFill>
          <p:spPr>
            <a:xfrm>
              <a:off x="4815841" y="143052"/>
              <a:ext cx="3481388" cy="214901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639FD26-9104-410D-9F8D-22F0F2109E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14515"/>
            <a:stretch/>
          </p:blipFill>
          <p:spPr>
            <a:xfrm>
              <a:off x="584982" y="2528104"/>
              <a:ext cx="3541248" cy="224078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C80B38C-B737-495A-9700-990C75D27B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11365"/>
            <a:stretch/>
          </p:blipFill>
          <p:spPr>
            <a:xfrm>
              <a:off x="4871371" y="2523958"/>
              <a:ext cx="3485718" cy="2240786"/>
            </a:xfrm>
            <a:prstGeom prst="rect">
              <a:avLst/>
            </a:prstGeom>
          </p:spPr>
        </p:pic>
      </p:grpSp>
      <p:pic>
        <p:nvPicPr>
          <p:cNvPr id="7" name="Track 70">
            <a:hlinkClick r:id="" action="ppaction://media"/>
            <a:extLst>
              <a:ext uri="{FF2B5EF4-FFF2-40B4-BE49-F238E27FC236}">
                <a16:creationId xmlns:a16="http://schemas.microsoft.com/office/drawing/2014/main" id="{E646F909-2513-400C-81BC-1787D5F70E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19" end="2071.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34400" y="221997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E1A1CB-DC99-44EB-BB5F-4842885D3C0B}"/>
              </a:ext>
            </a:extLst>
          </p:cNvPr>
          <p:cNvSpPr txBox="1"/>
          <p:nvPr/>
        </p:nvSpPr>
        <p:spPr>
          <a:xfrm>
            <a:off x="1323498" y="603384"/>
            <a:ext cx="1316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Look at Mary!</a:t>
            </a:r>
            <a:r>
              <a:rPr lang="en-US" sz="180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04DCB-D507-4308-B0A6-86B3CE08EFE1}"/>
              </a:ext>
            </a:extLst>
          </p:cNvPr>
          <p:cNvSpPr txBox="1"/>
          <p:nvPr/>
        </p:nvSpPr>
        <p:spPr>
          <a:xfrm>
            <a:off x="7055405" y="1407230"/>
            <a:ext cx="1422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She’s running.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B65A1E-A11C-4A6A-9422-281C4215D79E}"/>
              </a:ext>
            </a:extLst>
          </p:cNvPr>
          <p:cNvSpPr txBox="1"/>
          <p:nvPr/>
        </p:nvSpPr>
        <p:spPr>
          <a:xfrm>
            <a:off x="1068005" y="2683804"/>
            <a:ext cx="22124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rgbClr val="0070C0"/>
                </a:solidFill>
                <a:latin typeface="Comic Sans MS" panose="030F0702030302020204" pitchFamily="66" charset="0"/>
              </a:rPr>
              <a:t>And there’s a mouse. It’s running, too.</a:t>
            </a:r>
            <a:endParaRPr lang="en-US" sz="32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C1B90-A575-45A9-93F4-E992822C71CA}"/>
              </a:ext>
            </a:extLst>
          </p:cNvPr>
          <p:cNvSpPr txBox="1"/>
          <p:nvPr/>
        </p:nvSpPr>
        <p:spPr>
          <a:xfrm>
            <a:off x="6569645" y="3976300"/>
            <a:ext cx="22124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rgbClr val="0070C0"/>
                </a:solidFill>
                <a:latin typeface="Comic Sans MS" panose="030F0702030302020204" pitchFamily="66" charset="0"/>
              </a:rPr>
              <a:t>Oh! Run, Phil!</a:t>
            </a:r>
            <a:endParaRPr lang="en-US" sz="32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3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9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DCD754-C347-4985-8983-345C9C76E453}"/>
              </a:ext>
            </a:extLst>
          </p:cNvPr>
          <p:cNvSpPr txBox="1"/>
          <p:nvPr/>
        </p:nvSpPr>
        <p:spPr>
          <a:xfrm>
            <a:off x="650895" y="1269058"/>
            <a:ext cx="55627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Play as </a:t>
            </a:r>
            <a:r>
              <a:rPr lang="en-US" sz="4400" b="1">
                <a:solidFill>
                  <a:srgbClr val="FF0066"/>
                </a:solidFill>
                <a:latin typeface="Comic Sans MS" panose="030F0702030302020204" pitchFamily="66" charset="0"/>
              </a:rPr>
              <a:t>a character</a:t>
            </a:r>
            <a:endParaRPr lang="en-US" sz="4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5A78D-C0ED-4CA1-B600-3484D37432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40" b="9155"/>
          <a:stretch/>
        </p:blipFill>
        <p:spPr>
          <a:xfrm rot="691947">
            <a:off x="6538080" y="2415840"/>
            <a:ext cx="654516" cy="50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25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AE7BA53-0C83-4C9B-B5B9-1081058922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40" b="9155"/>
          <a:stretch/>
        </p:blipFill>
        <p:spPr>
          <a:xfrm>
            <a:off x="847724" y="228427"/>
            <a:ext cx="3379470" cy="21490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2D63EF-4EC9-4C06-8040-629BE4028F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181"/>
          <a:stretch/>
        </p:blipFill>
        <p:spPr>
          <a:xfrm>
            <a:off x="4916805" y="222889"/>
            <a:ext cx="3481388" cy="21490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F71F90-3FF5-43C9-88C1-4E0AF6A60E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515"/>
          <a:stretch/>
        </p:blipFill>
        <p:spPr>
          <a:xfrm>
            <a:off x="685946" y="2527931"/>
            <a:ext cx="3541248" cy="22407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90AD791-9030-42F0-B20B-EAD4B9F669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1365"/>
          <a:stretch/>
        </p:blipFill>
        <p:spPr>
          <a:xfrm>
            <a:off x="4972335" y="2615225"/>
            <a:ext cx="3485718" cy="22407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6769B92-931E-4D6E-84C7-DAFED65DB5C9}"/>
              </a:ext>
            </a:extLst>
          </p:cNvPr>
          <p:cNvSpPr txBox="1"/>
          <p:nvPr/>
        </p:nvSpPr>
        <p:spPr>
          <a:xfrm>
            <a:off x="1323498" y="603384"/>
            <a:ext cx="1316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Look at Mary!</a:t>
            </a:r>
            <a:r>
              <a:rPr lang="en-US" sz="180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FBF1B0-86D8-4233-A980-CDBDCB96C8AF}"/>
              </a:ext>
            </a:extLst>
          </p:cNvPr>
          <p:cNvSpPr txBox="1"/>
          <p:nvPr/>
        </p:nvSpPr>
        <p:spPr>
          <a:xfrm>
            <a:off x="7055405" y="1361510"/>
            <a:ext cx="1422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She’s running.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2DA526-9483-4E9F-85FA-F1AB64B333C6}"/>
              </a:ext>
            </a:extLst>
          </p:cNvPr>
          <p:cNvSpPr txBox="1"/>
          <p:nvPr/>
        </p:nvSpPr>
        <p:spPr>
          <a:xfrm>
            <a:off x="1068005" y="2615224"/>
            <a:ext cx="22124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rgbClr val="0070C0"/>
                </a:solidFill>
                <a:latin typeface="Comic Sans MS" panose="030F0702030302020204" pitchFamily="66" charset="0"/>
              </a:rPr>
              <a:t>And there’s a mouse. It’s running, too.</a:t>
            </a:r>
            <a:endParaRPr lang="en-US" sz="32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F45334-8AF9-4147-8441-C37C53293D87}"/>
              </a:ext>
            </a:extLst>
          </p:cNvPr>
          <p:cNvSpPr txBox="1"/>
          <p:nvPr/>
        </p:nvSpPr>
        <p:spPr>
          <a:xfrm>
            <a:off x="6592505" y="3976300"/>
            <a:ext cx="22124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rgbClr val="0070C0"/>
                </a:solidFill>
                <a:latin typeface="Comic Sans MS" panose="030F0702030302020204" pitchFamily="66" charset="0"/>
              </a:rPr>
              <a:t>Oh! Run, Phil!</a:t>
            </a:r>
            <a:endParaRPr lang="en-US" sz="32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5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90601" y="2400301"/>
            <a:ext cx="7484532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2. Look and circle.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463C06F1-F0FF-4C3B-9CC2-4D93643BBFA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09874D56-C310-4C95-817A-70B16A4079BD}"/>
              </a:ext>
            </a:extLst>
          </p:cNvPr>
          <p:cNvSpPr/>
          <p:nvPr/>
        </p:nvSpPr>
        <p:spPr>
          <a:xfrm>
            <a:off x="2679700" y="19525"/>
            <a:ext cx="3962399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1104105" y="3126243"/>
            <a:ext cx="7113590" cy="131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omic Sans MS" panose="030F0702030302020204" pitchFamily="66" charset="0"/>
              </a:rPr>
              <a:t>bus		lake 		locks 	lemons</a:t>
            </a:r>
          </a:p>
          <a:p>
            <a:pPr>
              <a:lnSpc>
                <a:spcPct val="150000"/>
              </a:lnSpc>
            </a:pPr>
            <a:r>
              <a:rPr lang="en-US" sz="2800" b="1">
                <a:latin typeface="Comic Sans MS" panose="030F0702030302020204" pitchFamily="66" charset="0"/>
              </a:rPr>
              <a:t>monkey 	mouse 	running 	sun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38938" y="19525"/>
            <a:ext cx="348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55AD3-CDB5-4804-A743-BEB9D84AB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57" b="18159"/>
          <a:stretch/>
        </p:blipFill>
        <p:spPr>
          <a:xfrm>
            <a:off x="712786" y="838200"/>
            <a:ext cx="7896225" cy="187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6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09874D56-C310-4C95-817A-70B16A4079BD}"/>
              </a:ext>
            </a:extLst>
          </p:cNvPr>
          <p:cNvSpPr/>
          <p:nvPr/>
        </p:nvSpPr>
        <p:spPr>
          <a:xfrm>
            <a:off x="2679700" y="19525"/>
            <a:ext cx="3962399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1346536" y="3126242"/>
            <a:ext cx="7113590" cy="131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omic Sans MS" panose="030F0702030302020204" pitchFamily="66" charset="0"/>
              </a:rPr>
              <a:t>bus		lake 		locks 	lemons</a:t>
            </a:r>
          </a:p>
          <a:p>
            <a:pPr>
              <a:lnSpc>
                <a:spcPct val="150000"/>
              </a:lnSpc>
            </a:pPr>
            <a:r>
              <a:rPr lang="en-US" sz="2800" b="1">
                <a:latin typeface="Comic Sans MS" panose="030F0702030302020204" pitchFamily="66" charset="0"/>
              </a:rPr>
              <a:t>monkey 	mouse 	running 	sun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38938" y="19525"/>
            <a:ext cx="348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55AD3-CDB5-4804-A743-BEB9D84AB6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57" r="74295" b="18159"/>
          <a:stretch/>
        </p:blipFill>
        <p:spPr>
          <a:xfrm>
            <a:off x="3697962" y="956906"/>
            <a:ext cx="2029738" cy="1879601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6220EEF-95FB-4DF8-90A5-7D88A9D380E9}"/>
              </a:ext>
            </a:extLst>
          </p:cNvPr>
          <p:cNvSpPr/>
          <p:nvPr/>
        </p:nvSpPr>
        <p:spPr>
          <a:xfrm>
            <a:off x="6718299" y="3949700"/>
            <a:ext cx="966465" cy="502743"/>
          </a:xfrm>
          <a:custGeom>
            <a:avLst/>
            <a:gdLst>
              <a:gd name="connsiteX0" fmla="*/ 39701 w 814051"/>
              <a:gd name="connsiteY0" fmla="*/ 321677 h 464613"/>
              <a:gd name="connsiteX1" fmla="*/ 52401 w 814051"/>
              <a:gd name="connsiteY1" fmla="*/ 67677 h 464613"/>
              <a:gd name="connsiteX2" fmla="*/ 496901 w 814051"/>
              <a:gd name="connsiteY2" fmla="*/ 4177 h 464613"/>
              <a:gd name="connsiteX3" fmla="*/ 801701 w 814051"/>
              <a:gd name="connsiteY3" fmla="*/ 156577 h 464613"/>
              <a:gd name="connsiteX4" fmla="*/ 712801 w 814051"/>
              <a:gd name="connsiteY4" fmla="*/ 397877 h 464613"/>
              <a:gd name="connsiteX5" fmla="*/ 331801 w 814051"/>
              <a:gd name="connsiteY5" fmla="*/ 461377 h 464613"/>
              <a:gd name="connsiteX6" fmla="*/ 39701 w 814051"/>
              <a:gd name="connsiteY6" fmla="*/ 321677 h 46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4051" h="464613">
                <a:moveTo>
                  <a:pt x="39701" y="321677"/>
                </a:moveTo>
                <a:cubicBezTo>
                  <a:pt x="-6866" y="256060"/>
                  <a:pt x="-23799" y="120594"/>
                  <a:pt x="52401" y="67677"/>
                </a:cubicBezTo>
                <a:cubicBezTo>
                  <a:pt x="128601" y="14760"/>
                  <a:pt x="372018" y="-10640"/>
                  <a:pt x="496901" y="4177"/>
                </a:cubicBezTo>
                <a:cubicBezTo>
                  <a:pt x="621784" y="18994"/>
                  <a:pt x="765718" y="90960"/>
                  <a:pt x="801701" y="156577"/>
                </a:cubicBezTo>
                <a:cubicBezTo>
                  <a:pt x="837684" y="222194"/>
                  <a:pt x="791118" y="347077"/>
                  <a:pt x="712801" y="397877"/>
                </a:cubicBezTo>
                <a:cubicBezTo>
                  <a:pt x="634484" y="448677"/>
                  <a:pt x="443984" y="474077"/>
                  <a:pt x="331801" y="461377"/>
                </a:cubicBezTo>
                <a:cubicBezTo>
                  <a:pt x="219618" y="448677"/>
                  <a:pt x="86268" y="387294"/>
                  <a:pt x="39701" y="32167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7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09874D56-C310-4C95-817A-70B16A4079BD}"/>
              </a:ext>
            </a:extLst>
          </p:cNvPr>
          <p:cNvSpPr/>
          <p:nvPr/>
        </p:nvSpPr>
        <p:spPr>
          <a:xfrm>
            <a:off x="2679700" y="19525"/>
            <a:ext cx="3962399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1346536" y="3126242"/>
            <a:ext cx="7113590" cy="131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omic Sans MS" panose="030F0702030302020204" pitchFamily="66" charset="0"/>
              </a:rPr>
              <a:t>bus		lake 		locks 	lemons</a:t>
            </a:r>
          </a:p>
          <a:p>
            <a:pPr>
              <a:lnSpc>
                <a:spcPct val="150000"/>
              </a:lnSpc>
            </a:pPr>
            <a:r>
              <a:rPr lang="en-US" sz="2800" b="1">
                <a:latin typeface="Comic Sans MS" panose="030F0702030302020204" pitchFamily="66" charset="0"/>
              </a:rPr>
              <a:t>monkey 	mouse 	running	sun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38938" y="19525"/>
            <a:ext cx="348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55AD3-CDB5-4804-A743-BEB9D84AB6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29" t="5123" r="49366" b="22093"/>
          <a:stretch/>
        </p:blipFill>
        <p:spPr>
          <a:xfrm>
            <a:off x="3697962" y="956906"/>
            <a:ext cx="2029738" cy="1879601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6220EEF-95FB-4DF8-90A5-7D88A9D380E9}"/>
              </a:ext>
            </a:extLst>
          </p:cNvPr>
          <p:cNvSpPr/>
          <p:nvPr/>
        </p:nvSpPr>
        <p:spPr>
          <a:xfrm>
            <a:off x="3038938" y="3890772"/>
            <a:ext cx="1357271" cy="591643"/>
          </a:xfrm>
          <a:custGeom>
            <a:avLst/>
            <a:gdLst>
              <a:gd name="connsiteX0" fmla="*/ 39701 w 814051"/>
              <a:gd name="connsiteY0" fmla="*/ 321677 h 464613"/>
              <a:gd name="connsiteX1" fmla="*/ 52401 w 814051"/>
              <a:gd name="connsiteY1" fmla="*/ 67677 h 464613"/>
              <a:gd name="connsiteX2" fmla="*/ 496901 w 814051"/>
              <a:gd name="connsiteY2" fmla="*/ 4177 h 464613"/>
              <a:gd name="connsiteX3" fmla="*/ 801701 w 814051"/>
              <a:gd name="connsiteY3" fmla="*/ 156577 h 464613"/>
              <a:gd name="connsiteX4" fmla="*/ 712801 w 814051"/>
              <a:gd name="connsiteY4" fmla="*/ 397877 h 464613"/>
              <a:gd name="connsiteX5" fmla="*/ 331801 w 814051"/>
              <a:gd name="connsiteY5" fmla="*/ 461377 h 464613"/>
              <a:gd name="connsiteX6" fmla="*/ 39701 w 814051"/>
              <a:gd name="connsiteY6" fmla="*/ 321677 h 46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4051" h="464613">
                <a:moveTo>
                  <a:pt x="39701" y="321677"/>
                </a:moveTo>
                <a:cubicBezTo>
                  <a:pt x="-6866" y="256060"/>
                  <a:pt x="-23799" y="120594"/>
                  <a:pt x="52401" y="67677"/>
                </a:cubicBezTo>
                <a:cubicBezTo>
                  <a:pt x="128601" y="14760"/>
                  <a:pt x="372018" y="-10640"/>
                  <a:pt x="496901" y="4177"/>
                </a:cubicBezTo>
                <a:cubicBezTo>
                  <a:pt x="621784" y="18994"/>
                  <a:pt x="765718" y="90960"/>
                  <a:pt x="801701" y="156577"/>
                </a:cubicBezTo>
                <a:cubicBezTo>
                  <a:pt x="837684" y="222194"/>
                  <a:pt x="791118" y="347077"/>
                  <a:pt x="712801" y="397877"/>
                </a:cubicBezTo>
                <a:cubicBezTo>
                  <a:pt x="634484" y="448677"/>
                  <a:pt x="443984" y="474077"/>
                  <a:pt x="331801" y="461377"/>
                </a:cubicBezTo>
                <a:cubicBezTo>
                  <a:pt x="219618" y="448677"/>
                  <a:pt x="86268" y="387294"/>
                  <a:pt x="39701" y="32167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4E6201-87BE-4F86-8C41-29B091933BA3}"/>
                  </a:ext>
                </a:extLst>
              </p14:cNvPr>
              <p14:cNvContentPartPr/>
              <p14:nvPr/>
            </p14:nvContentPartPr>
            <p14:xfrm>
              <a:off x="6732640" y="4062260"/>
              <a:ext cx="828360" cy="24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4E6201-87BE-4F86-8C41-29B091933B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14640" y="4026620"/>
                <a:ext cx="86400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676768B-61C2-4B36-BA2B-4E906D7966CF}"/>
                  </a:ext>
                </a:extLst>
              </p14:cNvPr>
              <p14:cNvContentPartPr/>
              <p14:nvPr/>
            </p14:nvContentPartPr>
            <p14:xfrm>
              <a:off x="6781600" y="4049660"/>
              <a:ext cx="761400" cy="78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676768B-61C2-4B36-BA2B-4E906D7966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91960" y="3870020"/>
                <a:ext cx="9410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42ACFC0-845A-42CF-ADC6-08FD636F4853}"/>
                  </a:ext>
                </a:extLst>
              </p14:cNvPr>
              <p14:cNvContentPartPr/>
              <p14:nvPr/>
            </p14:nvContentPartPr>
            <p14:xfrm>
              <a:off x="6763960" y="4125620"/>
              <a:ext cx="767520" cy="104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42ACFC0-845A-42CF-ADC6-08FD636F48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73960" y="3945980"/>
                <a:ext cx="947160" cy="4644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6215D952-EA8F-489F-BD4E-828FCD406E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57" r="74295" b="18159"/>
          <a:stretch/>
        </p:blipFill>
        <p:spPr>
          <a:xfrm>
            <a:off x="6889376" y="4368620"/>
            <a:ext cx="545847" cy="50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2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09874D56-C310-4C95-817A-70B16A4079BD}"/>
              </a:ext>
            </a:extLst>
          </p:cNvPr>
          <p:cNvSpPr/>
          <p:nvPr/>
        </p:nvSpPr>
        <p:spPr>
          <a:xfrm>
            <a:off x="2679700" y="19525"/>
            <a:ext cx="3962399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1346536" y="3126242"/>
            <a:ext cx="7113590" cy="131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omic Sans MS" panose="030F0702030302020204" pitchFamily="66" charset="0"/>
              </a:rPr>
              <a:t>bus		lake 		locks 	lemons</a:t>
            </a:r>
          </a:p>
          <a:p>
            <a:pPr>
              <a:lnSpc>
                <a:spcPct val="150000"/>
              </a:lnSpc>
            </a:pPr>
            <a:r>
              <a:rPr lang="en-US" sz="2800" b="1">
                <a:latin typeface="Comic Sans MS" panose="030F0702030302020204" pitchFamily="66" charset="0"/>
              </a:rPr>
              <a:t>monkey 	mouse 	running	sun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38938" y="19525"/>
            <a:ext cx="348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55AD3-CDB5-4804-A743-BEB9D84AB6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858" t="9803" r="24437" b="17413"/>
          <a:stretch/>
        </p:blipFill>
        <p:spPr>
          <a:xfrm>
            <a:off x="3697962" y="956906"/>
            <a:ext cx="2029738" cy="1879601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6220EEF-95FB-4DF8-90A5-7D88A9D380E9}"/>
              </a:ext>
            </a:extLst>
          </p:cNvPr>
          <p:cNvSpPr/>
          <p:nvPr/>
        </p:nvSpPr>
        <p:spPr>
          <a:xfrm>
            <a:off x="4903331" y="3848100"/>
            <a:ext cx="1623769" cy="658480"/>
          </a:xfrm>
          <a:custGeom>
            <a:avLst/>
            <a:gdLst>
              <a:gd name="connsiteX0" fmla="*/ 39701 w 814051"/>
              <a:gd name="connsiteY0" fmla="*/ 321677 h 464613"/>
              <a:gd name="connsiteX1" fmla="*/ 52401 w 814051"/>
              <a:gd name="connsiteY1" fmla="*/ 67677 h 464613"/>
              <a:gd name="connsiteX2" fmla="*/ 496901 w 814051"/>
              <a:gd name="connsiteY2" fmla="*/ 4177 h 464613"/>
              <a:gd name="connsiteX3" fmla="*/ 801701 w 814051"/>
              <a:gd name="connsiteY3" fmla="*/ 156577 h 464613"/>
              <a:gd name="connsiteX4" fmla="*/ 712801 w 814051"/>
              <a:gd name="connsiteY4" fmla="*/ 397877 h 464613"/>
              <a:gd name="connsiteX5" fmla="*/ 331801 w 814051"/>
              <a:gd name="connsiteY5" fmla="*/ 461377 h 464613"/>
              <a:gd name="connsiteX6" fmla="*/ 39701 w 814051"/>
              <a:gd name="connsiteY6" fmla="*/ 321677 h 46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4051" h="464613">
                <a:moveTo>
                  <a:pt x="39701" y="321677"/>
                </a:moveTo>
                <a:cubicBezTo>
                  <a:pt x="-6866" y="256060"/>
                  <a:pt x="-23799" y="120594"/>
                  <a:pt x="52401" y="67677"/>
                </a:cubicBezTo>
                <a:cubicBezTo>
                  <a:pt x="128601" y="14760"/>
                  <a:pt x="372018" y="-10640"/>
                  <a:pt x="496901" y="4177"/>
                </a:cubicBezTo>
                <a:cubicBezTo>
                  <a:pt x="621784" y="18994"/>
                  <a:pt x="765718" y="90960"/>
                  <a:pt x="801701" y="156577"/>
                </a:cubicBezTo>
                <a:cubicBezTo>
                  <a:pt x="837684" y="222194"/>
                  <a:pt x="791118" y="347077"/>
                  <a:pt x="712801" y="397877"/>
                </a:cubicBezTo>
                <a:cubicBezTo>
                  <a:pt x="634484" y="448677"/>
                  <a:pt x="443984" y="474077"/>
                  <a:pt x="331801" y="461377"/>
                </a:cubicBezTo>
                <a:cubicBezTo>
                  <a:pt x="219618" y="448677"/>
                  <a:pt x="86268" y="387294"/>
                  <a:pt x="39701" y="32167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4E6201-87BE-4F86-8C41-29B091933BA3}"/>
                  </a:ext>
                </a:extLst>
              </p14:cNvPr>
              <p14:cNvContentPartPr/>
              <p14:nvPr/>
            </p14:nvContentPartPr>
            <p14:xfrm>
              <a:off x="6732640" y="4062260"/>
              <a:ext cx="828360" cy="24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4E6201-87BE-4F86-8C41-29B091933B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14640" y="4026260"/>
                <a:ext cx="86400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676768B-61C2-4B36-BA2B-4E906D7966CF}"/>
                  </a:ext>
                </a:extLst>
              </p14:cNvPr>
              <p14:cNvContentPartPr/>
              <p14:nvPr/>
            </p14:nvContentPartPr>
            <p14:xfrm>
              <a:off x="6781600" y="4049660"/>
              <a:ext cx="761400" cy="78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676768B-61C2-4B36-BA2B-4E906D7966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91600" y="3869660"/>
                <a:ext cx="9410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42ACFC0-845A-42CF-ADC6-08FD636F4853}"/>
                  </a:ext>
                </a:extLst>
              </p14:cNvPr>
              <p14:cNvContentPartPr/>
              <p14:nvPr/>
            </p14:nvContentPartPr>
            <p14:xfrm>
              <a:off x="6763960" y="4125620"/>
              <a:ext cx="767520" cy="104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42ACFC0-845A-42CF-ADC6-08FD636F48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73960" y="3945620"/>
                <a:ext cx="94716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BFE191E-8F59-4647-89C9-C2CC365415C3}"/>
                  </a:ext>
                </a:extLst>
              </p14:cNvPr>
              <p14:cNvContentPartPr/>
              <p14:nvPr/>
            </p14:nvContentPartPr>
            <p14:xfrm>
              <a:off x="3314080" y="4100060"/>
              <a:ext cx="989640" cy="27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BFE191E-8F59-4647-89C9-C2CC365415C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24440" y="3920420"/>
                <a:ext cx="116928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87B6B1D-C918-4458-8942-37B91B10C868}"/>
                  </a:ext>
                </a:extLst>
              </p14:cNvPr>
              <p14:cNvContentPartPr/>
              <p14:nvPr/>
            </p14:nvContentPartPr>
            <p14:xfrm>
              <a:off x="3222640" y="4084580"/>
              <a:ext cx="1019160" cy="195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87B6B1D-C918-4458-8942-37B91B10C86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32640" y="3904580"/>
                <a:ext cx="1198800" cy="55512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576ABA86-2C7D-4BFA-BA61-4F4AC9968B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29" t="5123" r="49366" b="22093"/>
          <a:stretch/>
        </p:blipFill>
        <p:spPr>
          <a:xfrm>
            <a:off x="3430610" y="4316605"/>
            <a:ext cx="603219" cy="5585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D663E0-0FB6-417D-82E5-352CC852A9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57" r="74295" b="18159"/>
          <a:stretch/>
        </p:blipFill>
        <p:spPr>
          <a:xfrm>
            <a:off x="6889376" y="4368620"/>
            <a:ext cx="545847" cy="50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6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09874D56-C310-4C95-817A-70B16A4079BD}"/>
              </a:ext>
            </a:extLst>
          </p:cNvPr>
          <p:cNvSpPr/>
          <p:nvPr/>
        </p:nvSpPr>
        <p:spPr>
          <a:xfrm>
            <a:off x="2679700" y="19525"/>
            <a:ext cx="3962399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1346536" y="3126242"/>
            <a:ext cx="7113590" cy="131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omic Sans MS" panose="030F0702030302020204" pitchFamily="66" charset="0"/>
              </a:rPr>
              <a:t>bus		lake 		locks 	lemons</a:t>
            </a:r>
          </a:p>
          <a:p>
            <a:pPr>
              <a:lnSpc>
                <a:spcPct val="150000"/>
              </a:lnSpc>
            </a:pPr>
            <a:r>
              <a:rPr lang="en-US" sz="2800" b="1">
                <a:latin typeface="Comic Sans MS" panose="030F0702030302020204" pitchFamily="66" charset="0"/>
              </a:rPr>
              <a:t>monkey 	mouse 	running	sun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38938" y="19525"/>
            <a:ext cx="348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55AD3-CDB5-4804-A743-BEB9D84AB6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453" t="16297" r="-158" b="10919"/>
          <a:stretch/>
        </p:blipFill>
        <p:spPr>
          <a:xfrm>
            <a:off x="3697962" y="956906"/>
            <a:ext cx="2029738" cy="1879601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6220EEF-95FB-4DF8-90A5-7D88A9D380E9}"/>
              </a:ext>
            </a:extLst>
          </p:cNvPr>
          <p:cNvSpPr/>
          <p:nvPr/>
        </p:nvSpPr>
        <p:spPr>
          <a:xfrm>
            <a:off x="6719595" y="3198143"/>
            <a:ext cx="1497305" cy="658480"/>
          </a:xfrm>
          <a:custGeom>
            <a:avLst/>
            <a:gdLst>
              <a:gd name="connsiteX0" fmla="*/ 39701 w 814051"/>
              <a:gd name="connsiteY0" fmla="*/ 321677 h 464613"/>
              <a:gd name="connsiteX1" fmla="*/ 52401 w 814051"/>
              <a:gd name="connsiteY1" fmla="*/ 67677 h 464613"/>
              <a:gd name="connsiteX2" fmla="*/ 496901 w 814051"/>
              <a:gd name="connsiteY2" fmla="*/ 4177 h 464613"/>
              <a:gd name="connsiteX3" fmla="*/ 801701 w 814051"/>
              <a:gd name="connsiteY3" fmla="*/ 156577 h 464613"/>
              <a:gd name="connsiteX4" fmla="*/ 712801 w 814051"/>
              <a:gd name="connsiteY4" fmla="*/ 397877 h 464613"/>
              <a:gd name="connsiteX5" fmla="*/ 331801 w 814051"/>
              <a:gd name="connsiteY5" fmla="*/ 461377 h 464613"/>
              <a:gd name="connsiteX6" fmla="*/ 39701 w 814051"/>
              <a:gd name="connsiteY6" fmla="*/ 321677 h 46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4051" h="464613">
                <a:moveTo>
                  <a:pt x="39701" y="321677"/>
                </a:moveTo>
                <a:cubicBezTo>
                  <a:pt x="-6866" y="256060"/>
                  <a:pt x="-23799" y="120594"/>
                  <a:pt x="52401" y="67677"/>
                </a:cubicBezTo>
                <a:cubicBezTo>
                  <a:pt x="128601" y="14760"/>
                  <a:pt x="372018" y="-10640"/>
                  <a:pt x="496901" y="4177"/>
                </a:cubicBezTo>
                <a:cubicBezTo>
                  <a:pt x="621784" y="18994"/>
                  <a:pt x="765718" y="90960"/>
                  <a:pt x="801701" y="156577"/>
                </a:cubicBezTo>
                <a:cubicBezTo>
                  <a:pt x="837684" y="222194"/>
                  <a:pt x="791118" y="347077"/>
                  <a:pt x="712801" y="397877"/>
                </a:cubicBezTo>
                <a:cubicBezTo>
                  <a:pt x="634484" y="448677"/>
                  <a:pt x="443984" y="474077"/>
                  <a:pt x="331801" y="461377"/>
                </a:cubicBezTo>
                <a:cubicBezTo>
                  <a:pt x="219618" y="448677"/>
                  <a:pt x="86268" y="387294"/>
                  <a:pt x="39701" y="32167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4E6201-87BE-4F86-8C41-29B091933BA3}"/>
                  </a:ext>
                </a:extLst>
              </p14:cNvPr>
              <p14:cNvContentPartPr/>
              <p14:nvPr/>
            </p14:nvContentPartPr>
            <p14:xfrm>
              <a:off x="6732640" y="4062260"/>
              <a:ext cx="828360" cy="24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4E6201-87BE-4F86-8C41-29B091933B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14640" y="4026260"/>
                <a:ext cx="86400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676768B-61C2-4B36-BA2B-4E906D7966CF}"/>
                  </a:ext>
                </a:extLst>
              </p14:cNvPr>
              <p14:cNvContentPartPr/>
              <p14:nvPr/>
            </p14:nvContentPartPr>
            <p14:xfrm>
              <a:off x="6781600" y="4049660"/>
              <a:ext cx="761400" cy="78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676768B-61C2-4B36-BA2B-4E906D7966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91600" y="3869660"/>
                <a:ext cx="9410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42ACFC0-845A-42CF-ADC6-08FD636F4853}"/>
                  </a:ext>
                </a:extLst>
              </p14:cNvPr>
              <p14:cNvContentPartPr/>
              <p14:nvPr/>
            </p14:nvContentPartPr>
            <p14:xfrm>
              <a:off x="6763960" y="4125620"/>
              <a:ext cx="767520" cy="104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42ACFC0-845A-42CF-ADC6-08FD636F48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73960" y="3945620"/>
                <a:ext cx="94716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BFE191E-8F59-4647-89C9-C2CC365415C3}"/>
                  </a:ext>
                </a:extLst>
              </p14:cNvPr>
              <p14:cNvContentPartPr/>
              <p14:nvPr/>
            </p14:nvContentPartPr>
            <p14:xfrm>
              <a:off x="3314080" y="4100060"/>
              <a:ext cx="989640" cy="27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BFE191E-8F59-4647-89C9-C2CC365415C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24080" y="3920060"/>
                <a:ext cx="116928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87B6B1D-C918-4458-8942-37B91B10C868}"/>
                  </a:ext>
                </a:extLst>
              </p14:cNvPr>
              <p14:cNvContentPartPr/>
              <p14:nvPr/>
            </p14:nvContentPartPr>
            <p14:xfrm>
              <a:off x="3222640" y="4084580"/>
              <a:ext cx="1019160" cy="195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87B6B1D-C918-4458-8942-37B91B10C86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32672" y="3904580"/>
                <a:ext cx="1198737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5A515A8-64CC-4D4B-9ED3-DA804DC3EA28}"/>
                  </a:ext>
                </a:extLst>
              </p14:cNvPr>
              <p14:cNvContentPartPr/>
              <p14:nvPr/>
            </p14:nvContentPartPr>
            <p14:xfrm>
              <a:off x="4998160" y="4075580"/>
              <a:ext cx="1268280" cy="21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5A515A8-64CC-4D4B-9ED3-DA804DC3EA2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08520" y="3895940"/>
                <a:ext cx="1447920" cy="57852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0267385D-08C7-48BC-923F-64A7E6D544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858" t="9803" r="24437" b="17413"/>
          <a:stretch/>
        </p:blipFill>
        <p:spPr>
          <a:xfrm>
            <a:off x="5498127" y="4448908"/>
            <a:ext cx="459145" cy="4251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0269D7-8750-474A-A2C9-34BF4E97A6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29" t="5123" r="49366" b="22093"/>
          <a:stretch/>
        </p:blipFill>
        <p:spPr>
          <a:xfrm>
            <a:off x="3430610" y="4316605"/>
            <a:ext cx="603219" cy="5585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740389-35A7-4EF1-9007-68772E9EA4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57" r="74295" b="18159"/>
          <a:stretch/>
        </p:blipFill>
        <p:spPr>
          <a:xfrm>
            <a:off x="6889376" y="4368620"/>
            <a:ext cx="545847" cy="50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7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400" b="1">
                <a:solidFill>
                  <a:srgbClr val="0070C0"/>
                </a:solidFill>
                <a:latin typeface="Comic Sans MS" panose="030F0702030302020204" pitchFamily="66" charset="0"/>
              </a:rPr>
              <a:t>Warm-up and Review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6600" b="1">
                <a:solidFill>
                  <a:srgbClr val="FFFF00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7F2161DF-431B-48DE-AC7D-40643859A7A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1076038" y="3181536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80808"/>
                </a:solidFill>
                <a:latin typeface="Comic Sans MS" panose="030F0702030302020204" pitchFamily="66" charset="0"/>
              </a:rPr>
              <a:t>sun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6AD82F-CCB2-4B26-9BCB-B7FC967DDA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79" r="2779"/>
          <a:stretch/>
        </p:blipFill>
        <p:spPr>
          <a:xfrm>
            <a:off x="671369" y="1270186"/>
            <a:ext cx="1799939" cy="1771650"/>
          </a:xfrm>
          <a:prstGeom prst="rect">
            <a:avLst/>
          </a:prstGeom>
          <a:ln w="28575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EB08A3-3B8D-4E34-B8F7-C903899301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79" r="2779"/>
          <a:stretch/>
        </p:blipFill>
        <p:spPr>
          <a:xfrm>
            <a:off x="2665269" y="1270186"/>
            <a:ext cx="1799939" cy="1771650"/>
          </a:xfrm>
          <a:prstGeom prst="rect">
            <a:avLst/>
          </a:prstGeom>
          <a:ln w="28575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90CE4A-8251-48C7-A04B-319C991889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779" r="2779"/>
          <a:stretch/>
        </p:blipFill>
        <p:spPr>
          <a:xfrm>
            <a:off x="4684569" y="1270186"/>
            <a:ext cx="1799939" cy="1771650"/>
          </a:xfrm>
          <a:prstGeom prst="rect">
            <a:avLst/>
          </a:prstGeom>
          <a:ln w="28575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743CFB-827D-4708-B747-380C6CF7AC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79" r="2779" b="16856"/>
          <a:stretch/>
        </p:blipFill>
        <p:spPr>
          <a:xfrm>
            <a:off x="6703869" y="1419504"/>
            <a:ext cx="1799939" cy="1473014"/>
          </a:xfrm>
          <a:prstGeom prst="rect">
            <a:avLst/>
          </a:prstGeom>
          <a:ln w="28575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9D6A47-AFE1-4DDE-BCDB-F0A1C6A20471}"/>
              </a:ext>
            </a:extLst>
          </p:cNvPr>
          <p:cNvSpPr txBox="1"/>
          <p:nvPr/>
        </p:nvSpPr>
        <p:spPr>
          <a:xfrm>
            <a:off x="2779569" y="3181536"/>
            <a:ext cx="137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80808"/>
                </a:solidFill>
                <a:latin typeface="Comic Sans MS" panose="030F0702030302020204" pitchFamily="66" charset="0"/>
              </a:rPr>
              <a:t>mouse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4765F6-9A7A-42F4-A5F8-CC6E6A58674C}"/>
              </a:ext>
            </a:extLst>
          </p:cNvPr>
          <p:cNvSpPr txBox="1"/>
          <p:nvPr/>
        </p:nvSpPr>
        <p:spPr>
          <a:xfrm>
            <a:off x="4684569" y="3181536"/>
            <a:ext cx="1702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80808"/>
                </a:solidFill>
                <a:latin typeface="Comic Sans MS" panose="030F0702030302020204" pitchFamily="66" charset="0"/>
              </a:rPr>
              <a:t>running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0743E2-78FA-4C1E-B2EE-241DF806C880}"/>
              </a:ext>
            </a:extLst>
          </p:cNvPr>
          <p:cNvSpPr txBox="1"/>
          <p:nvPr/>
        </p:nvSpPr>
        <p:spPr>
          <a:xfrm>
            <a:off x="6920971" y="3181536"/>
            <a:ext cx="1395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80808"/>
                </a:solidFill>
                <a:latin typeface="Comic Sans MS" panose="030F0702030302020204" pitchFamily="66" charset="0"/>
              </a:rPr>
              <a:t>lemons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30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199409" y="2400301"/>
            <a:ext cx="6759844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90D6AEB7-66A1-496E-8ACE-A1649E2D944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0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4893447-45D0-4290-A532-A527C0C5BF98}"/>
              </a:ext>
            </a:extLst>
          </p:cNvPr>
          <p:cNvSpPr txBox="1"/>
          <p:nvPr/>
        </p:nvSpPr>
        <p:spPr>
          <a:xfrm>
            <a:off x="2285999" y="165279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EC0089"/>
                </a:solidFill>
                <a:latin typeface="Comic Sans MS" panose="030F0702030302020204" pitchFamily="66" charset="0"/>
              </a:rPr>
              <a:t>Fill in the blanks.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2C7EB5-472A-4D7C-A2A9-2C32D5340F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840" b="9343"/>
          <a:stretch/>
        </p:blipFill>
        <p:spPr>
          <a:xfrm>
            <a:off x="1251842" y="750054"/>
            <a:ext cx="6640313" cy="42132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6E6B3F-EAB3-4008-A1CA-AEE762F79082}"/>
              </a:ext>
            </a:extLst>
          </p:cNvPr>
          <p:cNvSpPr txBox="1"/>
          <p:nvPr/>
        </p:nvSpPr>
        <p:spPr>
          <a:xfrm>
            <a:off x="2285999" y="1924219"/>
            <a:ext cx="2394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______ Mary!</a:t>
            </a:r>
            <a:r>
              <a:rPr lang="en-US" sz="240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3D0AA2-F744-408B-93C9-E5428F899E67}"/>
              </a:ext>
            </a:extLst>
          </p:cNvPr>
          <p:cNvSpPr txBox="1"/>
          <p:nvPr/>
        </p:nvSpPr>
        <p:spPr>
          <a:xfrm>
            <a:off x="2013604" y="1862664"/>
            <a:ext cx="1988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Look at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40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42C7EB5-472A-4D7C-A2A9-2C32D5340F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" b="14005"/>
          <a:stretch/>
        </p:blipFill>
        <p:spPr>
          <a:xfrm>
            <a:off x="1166565" y="750054"/>
            <a:ext cx="6640313" cy="39997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6E6B3F-EAB3-4008-A1CA-AEE762F79082}"/>
              </a:ext>
            </a:extLst>
          </p:cNvPr>
          <p:cNvSpPr txBox="1"/>
          <p:nvPr/>
        </p:nvSpPr>
        <p:spPr>
          <a:xfrm>
            <a:off x="5412471" y="3219619"/>
            <a:ext cx="2394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She’s ______.</a:t>
            </a:r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3D0AA2-F744-408B-93C9-E5428F899E67}"/>
              </a:ext>
            </a:extLst>
          </p:cNvPr>
          <p:cNvSpPr txBox="1"/>
          <p:nvPr/>
        </p:nvSpPr>
        <p:spPr>
          <a:xfrm>
            <a:off x="5988615" y="3158064"/>
            <a:ext cx="1988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running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8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42C7EB5-472A-4D7C-A2A9-2C32D5340F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525" b="12880"/>
          <a:stretch/>
        </p:blipFill>
        <p:spPr>
          <a:xfrm>
            <a:off x="1251843" y="660220"/>
            <a:ext cx="6640313" cy="43180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6E6B3F-EAB3-4008-A1CA-AEE762F79082}"/>
              </a:ext>
            </a:extLst>
          </p:cNvPr>
          <p:cNvSpPr txBox="1"/>
          <p:nvPr/>
        </p:nvSpPr>
        <p:spPr>
          <a:xfrm>
            <a:off x="2745471" y="988762"/>
            <a:ext cx="2394407" cy="1388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And there’s a ______. It’s ______, too.</a:t>
            </a:r>
            <a:endParaRPr lang="en-US" sz="40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3D0AA2-F744-408B-93C9-E5428F899E67}"/>
              </a:ext>
            </a:extLst>
          </p:cNvPr>
          <p:cNvSpPr txBox="1"/>
          <p:nvPr/>
        </p:nvSpPr>
        <p:spPr>
          <a:xfrm>
            <a:off x="2608579" y="1883254"/>
            <a:ext cx="1988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running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E54101-EEF0-496E-B352-33D3B10AA9E9}"/>
              </a:ext>
            </a:extLst>
          </p:cNvPr>
          <p:cNvSpPr txBox="1"/>
          <p:nvPr/>
        </p:nvSpPr>
        <p:spPr>
          <a:xfrm>
            <a:off x="2608579" y="1446989"/>
            <a:ext cx="1988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mouse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09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42C7EB5-472A-4D7C-A2A9-2C32D5340F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095" b="5095"/>
          <a:stretch/>
        </p:blipFill>
        <p:spPr>
          <a:xfrm>
            <a:off x="1391543" y="660220"/>
            <a:ext cx="6640313" cy="43180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6E6B3F-EAB3-4008-A1CA-AEE762F79082}"/>
              </a:ext>
            </a:extLst>
          </p:cNvPr>
          <p:cNvSpPr txBox="1"/>
          <p:nvPr/>
        </p:nvSpPr>
        <p:spPr>
          <a:xfrm>
            <a:off x="5260071" y="3092450"/>
            <a:ext cx="2394407" cy="501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Oh! ____, Phil!</a:t>
            </a:r>
            <a:endParaRPr lang="en-US" sz="40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E54101-EEF0-496E-B352-33D3B10AA9E9}"/>
              </a:ext>
            </a:extLst>
          </p:cNvPr>
          <p:cNvSpPr txBox="1"/>
          <p:nvPr/>
        </p:nvSpPr>
        <p:spPr>
          <a:xfrm>
            <a:off x="5393871" y="3071227"/>
            <a:ext cx="1988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run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6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ystery Gift Box with Cardboard Box Open Inside with a Question Mark, Lucky  Gift or Other Surprise in Flat Cartoon Style Illustration 6847519 Vector  Art at Vecteezy">
            <a:extLst>
              <a:ext uri="{FF2B5EF4-FFF2-40B4-BE49-F238E27FC236}">
                <a16:creationId xmlns:a16="http://schemas.microsoft.com/office/drawing/2014/main" id="{D6C2E900-39DA-4F97-9EB8-EAE94392B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0"/>
            <a:ext cx="731043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62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9B49B5-67BC-4C0D-9C04-4BEEB7BFA310}"/>
              </a:ext>
            </a:extLst>
          </p:cNvPr>
          <p:cNvSpPr/>
          <p:nvPr/>
        </p:nvSpPr>
        <p:spPr>
          <a:xfrm rot="1225397">
            <a:off x="4914900" y="1268125"/>
            <a:ext cx="2160270" cy="15773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artoon of a child running&#10;&#10;Description automatically generated">
            <a:extLst>
              <a:ext uri="{FF2B5EF4-FFF2-40B4-BE49-F238E27FC236}">
                <a16:creationId xmlns:a16="http://schemas.microsoft.com/office/drawing/2014/main" id="{803BEE7A-E104-49D9-B34C-98646749DA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265"/>
          <a:stretch/>
        </p:blipFill>
        <p:spPr>
          <a:xfrm>
            <a:off x="2069989" y="2873643"/>
            <a:ext cx="1514378" cy="14965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940E52-BB49-4C12-AE7C-E07F5BB31CE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247" y="2951919"/>
            <a:ext cx="3055303" cy="1438153"/>
          </a:xfrm>
          <a:prstGeom prst="rect">
            <a:avLst/>
          </a:prstGeom>
        </p:spPr>
      </p:pic>
      <p:pic>
        <p:nvPicPr>
          <p:cNvPr id="9" name="Picture 8" descr="A yellow bow tie with a black background&#10;&#10;Description automatically generated">
            <a:extLst>
              <a:ext uri="{FF2B5EF4-FFF2-40B4-BE49-F238E27FC236}">
                <a16:creationId xmlns:a16="http://schemas.microsoft.com/office/drawing/2014/main" id="{D47881EB-778D-4A9B-9768-57A1BD580A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-3182"/>
          <a:stretch/>
        </p:blipFill>
        <p:spPr>
          <a:xfrm>
            <a:off x="1931315" y="2281268"/>
            <a:ext cx="2001985" cy="94868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7AEB0C-9093-4105-96DB-D4667DE82BA5}"/>
              </a:ext>
            </a:extLst>
          </p:cNvPr>
          <p:cNvSpPr/>
          <p:nvPr/>
        </p:nvSpPr>
        <p:spPr>
          <a:xfrm>
            <a:off x="5343525" y="2929427"/>
            <a:ext cx="1303020" cy="48675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running</a:t>
            </a:r>
          </a:p>
        </p:txBody>
      </p:sp>
    </p:spTree>
    <p:extLst>
      <p:ext uri="{BB962C8B-B14F-4D97-AF65-F5344CB8AC3E}">
        <p14:creationId xmlns:p14="http://schemas.microsoft.com/office/powerpoint/2010/main" val="5359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6914E-6 L -0.07813 -0.27963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0988 L 0.00938 0.01019 C 0.00729 -0.01203 0.0033 -0.05061 0.00313 -0.07253 C 0.00278 -0.13179 0.0033 -0.19105 0.00434 -0.25031 C 0.00452 -0.25555 0.00625 -0.26049 0.00695 -0.26574 C 0.00747 -0.27006 0.00955 -0.30031 0.0132 -0.31018 C 0.01493 -0.31512 0.01754 -0.31882 0.01945 -0.32345 C 0.05104 -0.40648 0.02535 -0.35987 0.05191 -0.39228 C 0.05452 -0.39568 0.0566 -0.40061 0.05938 -0.40339 C 0.06875 -0.41296 0.07882 -0.41173 0.08941 -0.4145 C 0.1217 -0.42315 0.08038 -0.41759 0.13698 -0.42129 C 0.17587 -0.42716 0.16094 -0.42592 0.23195 -0.41697 C 0.2342 -0.41666 0.23629 -0.4142 0.2382 -0.41234 C 0.24879 -0.40308 0.25903 -0.39321 0.26945 -0.38364 C 0.28906 -0.36512 0.28073 -0.37068 0.30573 -0.35247 C 0.31024 -0.34907 0.31511 -0.34691 0.31945 -0.34352 C 0.3217 -0.34166 0.32361 -0.33889 0.3257 -0.33673 C 0.32743 -0.33518 0.32899 -0.33395 0.33073 -0.33241 C 0.33281 -0.32808 0.33524 -0.32407 0.33698 -0.31913 C 0.3382 -0.31574 0.33958 -0.30802 0.33958 -0.30771 L 0.33958 -0.30802 " pathEditMode="relative" rAng="0" ptsTypes="AAAAAAAAAAAAAAAAAAAAA">
                                      <p:cBhvr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1" y="-217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9B49B5-67BC-4C0D-9C04-4BEEB7BFA310}"/>
              </a:ext>
            </a:extLst>
          </p:cNvPr>
          <p:cNvSpPr/>
          <p:nvPr/>
        </p:nvSpPr>
        <p:spPr>
          <a:xfrm rot="1225397">
            <a:off x="4914900" y="1268125"/>
            <a:ext cx="2160270" cy="15773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3BEE7A-E104-49D9-B34C-98646749DA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14" b="5614"/>
          <a:stretch/>
        </p:blipFill>
        <p:spPr>
          <a:xfrm>
            <a:off x="2086156" y="3172805"/>
            <a:ext cx="1692301" cy="10440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940E52-BB49-4C12-AE7C-E07F5BB31CE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247" y="2951919"/>
            <a:ext cx="3055303" cy="1438153"/>
          </a:xfrm>
          <a:prstGeom prst="rect">
            <a:avLst/>
          </a:prstGeom>
        </p:spPr>
      </p:pic>
      <p:pic>
        <p:nvPicPr>
          <p:cNvPr id="9" name="Picture 8" descr="A yellow bow tie with a black background&#10;&#10;Description automatically generated">
            <a:extLst>
              <a:ext uri="{FF2B5EF4-FFF2-40B4-BE49-F238E27FC236}">
                <a16:creationId xmlns:a16="http://schemas.microsoft.com/office/drawing/2014/main" id="{D47881EB-778D-4A9B-9768-57A1BD580A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-3182"/>
          <a:stretch/>
        </p:blipFill>
        <p:spPr>
          <a:xfrm>
            <a:off x="1931315" y="2281268"/>
            <a:ext cx="2001985" cy="94868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7AEB0C-9093-4105-96DB-D4667DE82BA5}"/>
              </a:ext>
            </a:extLst>
          </p:cNvPr>
          <p:cNvSpPr/>
          <p:nvPr/>
        </p:nvSpPr>
        <p:spPr>
          <a:xfrm>
            <a:off x="5343525" y="2929427"/>
            <a:ext cx="1303020" cy="48675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bus</a:t>
            </a:r>
          </a:p>
        </p:txBody>
      </p:sp>
    </p:spTree>
    <p:extLst>
      <p:ext uri="{BB962C8B-B14F-4D97-AF65-F5344CB8AC3E}">
        <p14:creationId xmlns:p14="http://schemas.microsoft.com/office/powerpoint/2010/main" val="235799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6914E-6 L -0.07813 -0.27963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0988 L 0.00937 0.01019 C 0.00729 -0.01204 0.0033 -0.05062 0.00312 -0.07253 C 0.00278 -0.13179 0.0033 -0.19105 0.00434 -0.25031 C 0.00451 -0.25556 0.00625 -0.26049 0.00694 -0.26574 C 0.00747 -0.27006 0.00955 -0.30031 0.01319 -0.31019 C 0.01493 -0.31512 0.01753 -0.31883 0.01944 -0.32346 C 0.05104 -0.40648 0.02535 -0.35988 0.05191 -0.39228 C 0.05451 -0.39568 0.0566 -0.40062 0.05937 -0.4034 C 0.06875 -0.41296 0.07882 -0.41173 0.08941 -0.41451 C 0.1217 -0.42315 0.08038 -0.41759 0.13698 -0.4213 C 0.17587 -0.42716 0.16094 -0.42593 0.23194 -0.41698 C 0.2342 -0.41667 0.23628 -0.4142 0.23819 -0.41235 C 0.24878 -0.40309 0.25903 -0.39321 0.26944 -0.38364 C 0.28906 -0.36512 0.28073 -0.37068 0.30573 -0.35247 C 0.31024 -0.34907 0.3151 -0.34691 0.31944 -0.34352 C 0.3217 -0.34167 0.32361 -0.33889 0.32569 -0.33673 C 0.32743 -0.33519 0.32899 -0.33395 0.33073 -0.33241 C 0.33281 -0.32809 0.33524 -0.32407 0.33698 -0.31914 C 0.33819 -0.31574 0.33958 -0.30802 0.33958 -0.30772 L 0.33958 -0.30802 " pathEditMode="relative" rAng="0" ptsTypes="AAAAAAAAAAAAAAAAAAAAA">
                                      <p:cBhvr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1" y="-217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9B49B5-67BC-4C0D-9C04-4BEEB7BFA310}"/>
              </a:ext>
            </a:extLst>
          </p:cNvPr>
          <p:cNvSpPr/>
          <p:nvPr/>
        </p:nvSpPr>
        <p:spPr>
          <a:xfrm rot="1225397">
            <a:off x="4914900" y="1268125"/>
            <a:ext cx="2160270" cy="15773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3BEE7A-E104-49D9-B34C-98646749DA9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" b="32"/>
          <a:stretch/>
        </p:blipFill>
        <p:spPr>
          <a:xfrm>
            <a:off x="2352615" y="3049115"/>
            <a:ext cx="1159383" cy="12437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940E52-BB49-4C12-AE7C-E07F5BB31CE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247" y="2951919"/>
            <a:ext cx="3055303" cy="1438153"/>
          </a:xfrm>
          <a:prstGeom prst="rect">
            <a:avLst/>
          </a:prstGeom>
        </p:spPr>
      </p:pic>
      <p:pic>
        <p:nvPicPr>
          <p:cNvPr id="9" name="Picture 8" descr="A yellow bow tie with a black background&#10;&#10;Description automatically generated">
            <a:extLst>
              <a:ext uri="{FF2B5EF4-FFF2-40B4-BE49-F238E27FC236}">
                <a16:creationId xmlns:a16="http://schemas.microsoft.com/office/drawing/2014/main" id="{D47881EB-778D-4A9B-9768-57A1BD580A8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-3182"/>
          <a:stretch/>
        </p:blipFill>
        <p:spPr>
          <a:xfrm>
            <a:off x="1931315" y="2281268"/>
            <a:ext cx="2001985" cy="94868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7AEB0C-9093-4105-96DB-D4667DE82BA5}"/>
              </a:ext>
            </a:extLst>
          </p:cNvPr>
          <p:cNvSpPr/>
          <p:nvPr/>
        </p:nvSpPr>
        <p:spPr>
          <a:xfrm>
            <a:off x="5343525" y="2929427"/>
            <a:ext cx="1303020" cy="48675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Lucy</a:t>
            </a:r>
          </a:p>
        </p:txBody>
      </p:sp>
    </p:spTree>
    <p:extLst>
      <p:ext uri="{BB962C8B-B14F-4D97-AF65-F5344CB8AC3E}">
        <p14:creationId xmlns:p14="http://schemas.microsoft.com/office/powerpoint/2010/main" val="91247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6914E-6 L -0.07813 -0.27963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46914E-7 L -0.00017 0.00062 C -0.00226 -0.02284 -0.00625 -0.06296 -0.00642 -0.08549 C -0.00642 -0.14722 -0.00625 -0.20864 -0.00521 -0.27006 C -0.00503 -0.27562 -0.0033 -0.28086 -0.0026 -0.28611 C -0.00208 -0.29074 2.77778E-7 -0.32191 0.00365 -0.3321 C 0.00538 -0.33765 0.00799 -0.34136 0.0099 -0.34599 C 0.04132 -0.43241 0.0158 -0.38395 0.04201 -0.41759 C 0.04462 -0.42099 0.0467 -0.42623 0.04948 -0.42901 C 0.05885 -0.43889 0.06875 -0.43765 0.07934 -0.44074 C 0.11146 -0.44969 0.07031 -0.44383 0.12656 -0.44784 C 0.1651 -0.4537 0.15035 -0.45247 0.22083 -0.44321 C 0.22309 -0.4429 0.22517 -0.44043 0.22708 -0.43827 C 0.2375 -0.4287 0.24774 -0.41852 0.25799 -0.40864 C 0.2776 -0.3892 0.26927 -0.39506 0.2941 -0.37623 C 0.29861 -0.37284 0.30347 -0.37037 0.30764 -0.36667 C 0.3099 -0.36512 0.31181 -0.36204 0.31389 -0.35988 C 0.31562 -0.35833 0.31719 -0.35679 0.31892 -0.35556 C 0.32101 -0.35093 0.32344 -0.3466 0.32517 -0.34167 C 0.32639 -0.33827 0.32778 -0.33025 0.32778 -0.32963 L 0.32778 -0.33025 " pathEditMode="relative" rAng="0" ptsTypes="AAAAAAAAAAAAAAAAAAAAA">
                                      <p:cBhvr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76" y="-225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9B49B5-67BC-4C0D-9C04-4BEEB7BFA310}"/>
              </a:ext>
            </a:extLst>
          </p:cNvPr>
          <p:cNvSpPr/>
          <p:nvPr/>
        </p:nvSpPr>
        <p:spPr>
          <a:xfrm rot="1225397">
            <a:off x="4914900" y="1268125"/>
            <a:ext cx="2160270" cy="15773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3BEE7A-E104-49D9-B34C-98646749DA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788" b="7788"/>
          <a:stretch/>
        </p:blipFill>
        <p:spPr>
          <a:xfrm>
            <a:off x="2342534" y="3416184"/>
            <a:ext cx="1179545" cy="9486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940E52-BB49-4C12-AE7C-E07F5BB31CE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247" y="2951919"/>
            <a:ext cx="3055303" cy="1438153"/>
          </a:xfrm>
          <a:prstGeom prst="rect">
            <a:avLst/>
          </a:prstGeom>
        </p:spPr>
      </p:pic>
      <p:pic>
        <p:nvPicPr>
          <p:cNvPr id="9" name="Picture 8" descr="A yellow bow tie with a black background&#10;&#10;Description automatically generated">
            <a:extLst>
              <a:ext uri="{FF2B5EF4-FFF2-40B4-BE49-F238E27FC236}">
                <a16:creationId xmlns:a16="http://schemas.microsoft.com/office/drawing/2014/main" id="{D47881EB-778D-4A9B-9768-57A1BD580A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-3182"/>
          <a:stretch/>
        </p:blipFill>
        <p:spPr>
          <a:xfrm>
            <a:off x="1931315" y="2281268"/>
            <a:ext cx="2001985" cy="94868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7AEB0C-9093-4105-96DB-D4667DE82BA5}"/>
              </a:ext>
            </a:extLst>
          </p:cNvPr>
          <p:cNvSpPr/>
          <p:nvPr/>
        </p:nvSpPr>
        <p:spPr>
          <a:xfrm>
            <a:off x="5343525" y="2929427"/>
            <a:ext cx="1303020" cy="48675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lake</a:t>
            </a:r>
          </a:p>
        </p:txBody>
      </p:sp>
    </p:spTree>
    <p:extLst>
      <p:ext uri="{BB962C8B-B14F-4D97-AF65-F5344CB8AC3E}">
        <p14:creationId xmlns:p14="http://schemas.microsoft.com/office/powerpoint/2010/main" val="290496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6914E-6 L -0.07813 -0.27963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31 L 0.00017 0.00062 C -0.00191 -0.02531 -0.00608 -0.06944 -0.00625 -0.09444 C -0.00642 -0.16265 -0.00608 -0.23086 -0.00503 -0.29846 C -0.00486 -0.30463 -0.00313 -0.31049 -0.00226 -0.31636 C -0.00174 -0.32129 0.00035 -0.35586 0.00417 -0.36728 C 0.00608 -0.37315 0.00885 -0.37716 0.01076 -0.38241 C 0.04375 -0.47778 0.01701 -0.42438 0.04444 -0.46173 C 0.04722 -0.46543 0.04931 -0.47099 0.05226 -0.47407 C 0.06215 -0.48518 0.07257 -0.48395 0.08368 -0.48704 C 0.11736 -0.49691 0.07413 -0.49043 0.13316 -0.49475 C 0.17361 -0.50154 0.15816 -0.50031 0.23194 -0.48981 C 0.23437 -0.4895 0.23663 -0.48673 0.23854 -0.48457 C 0.24948 -0.47376 0.26024 -0.46265 0.27101 -0.45154 C 0.29149 -0.43025 0.28281 -0.43673 0.30885 -0.41574 C 0.31354 -0.41204 0.31875 -0.40957 0.32309 -0.40555 C 0.32535 -0.4037 0.32743 -0.4 0.32969 -0.39784 C 0.33142 -0.39599 0.33316 -0.39444 0.3349 -0.3929 C 0.33715 -0.38796 0.33958 -0.38302 0.34149 -0.37747 C 0.34271 -0.37376 0.34427 -0.36512 0.34427 -0.3642 L 0.34427 -0.36512 " pathEditMode="relative" rAng="0" ptsTypes="AAAAAAAAAAAAAAAAAAAAA">
                                      <p:cBhvr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248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9B49B5-67BC-4C0D-9C04-4BEEB7BFA310}"/>
              </a:ext>
            </a:extLst>
          </p:cNvPr>
          <p:cNvSpPr/>
          <p:nvPr/>
        </p:nvSpPr>
        <p:spPr>
          <a:xfrm rot="1225397">
            <a:off x="4914900" y="1268125"/>
            <a:ext cx="2160270" cy="15773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3BEE7A-E104-49D9-B34C-98646749DA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89" b="589"/>
          <a:stretch/>
        </p:blipFill>
        <p:spPr>
          <a:xfrm>
            <a:off x="2069989" y="2873643"/>
            <a:ext cx="1514378" cy="14965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940E52-BB49-4C12-AE7C-E07F5BB31CE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247" y="2951919"/>
            <a:ext cx="3055303" cy="1438153"/>
          </a:xfrm>
          <a:prstGeom prst="rect">
            <a:avLst/>
          </a:prstGeom>
        </p:spPr>
      </p:pic>
      <p:pic>
        <p:nvPicPr>
          <p:cNvPr id="9" name="Picture 8" descr="A yellow bow tie with a black background&#10;&#10;Description automatically generated">
            <a:extLst>
              <a:ext uri="{FF2B5EF4-FFF2-40B4-BE49-F238E27FC236}">
                <a16:creationId xmlns:a16="http://schemas.microsoft.com/office/drawing/2014/main" id="{D47881EB-778D-4A9B-9768-57A1BD580A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-3182"/>
          <a:stretch/>
        </p:blipFill>
        <p:spPr>
          <a:xfrm>
            <a:off x="1931315" y="2281268"/>
            <a:ext cx="2001985" cy="94868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7AEB0C-9093-4105-96DB-D4667DE82BA5}"/>
              </a:ext>
            </a:extLst>
          </p:cNvPr>
          <p:cNvSpPr/>
          <p:nvPr/>
        </p:nvSpPr>
        <p:spPr>
          <a:xfrm>
            <a:off x="5343525" y="2929427"/>
            <a:ext cx="1303020" cy="48675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97570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6914E-6 L -0.07813 -0.27963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0988 L 0.00938 0.01019 C 0.00729 -0.01203 0.0033 -0.05061 0.00313 -0.07253 C 0.00278 -0.13179 0.0033 -0.19105 0.00434 -0.25031 C 0.00452 -0.25555 0.00625 -0.26049 0.00695 -0.26574 C 0.00747 -0.27006 0.00955 -0.30031 0.0132 -0.31018 C 0.01493 -0.31512 0.01754 -0.31882 0.01945 -0.32345 C 0.05104 -0.40648 0.02535 -0.35987 0.05191 -0.39228 C 0.05452 -0.39568 0.0566 -0.40061 0.05938 -0.40339 C 0.06875 -0.41296 0.07882 -0.41173 0.08941 -0.4145 C 0.1217 -0.42315 0.08038 -0.41759 0.13698 -0.42129 C 0.17587 -0.42716 0.16094 -0.42592 0.23195 -0.41697 C 0.2342 -0.41666 0.23629 -0.4142 0.2382 -0.41234 C 0.24879 -0.40308 0.25903 -0.39321 0.26945 -0.38364 C 0.28906 -0.36512 0.28073 -0.37068 0.30573 -0.35247 C 0.31024 -0.34907 0.31511 -0.34691 0.31945 -0.34352 C 0.3217 -0.34166 0.32361 -0.33889 0.3257 -0.33673 C 0.32743 -0.33518 0.32899 -0.33395 0.33073 -0.33241 C 0.33281 -0.32808 0.33524 -0.32407 0.33698 -0.31913 C 0.3382 -0.31574 0.33958 -0.30802 0.33958 -0.30771 L 0.33958 -0.30802 " pathEditMode="relative" rAng="0" ptsTypes="AAAAAAAAAAAAAAAAAAAAA">
                                      <p:cBhvr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1" y="-217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10889</TotalTime>
  <Words>219</Words>
  <Application>Microsoft Office PowerPoint</Application>
  <PresentationFormat>On-screen Show (16:9)</PresentationFormat>
  <Paragraphs>77</Paragraphs>
  <Slides>35</Slides>
  <Notes>13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Kirang Haerang</vt:lpstr>
      <vt:lpstr>Nixie One</vt:lpstr>
      <vt:lpstr>Comic Sans MS</vt:lpstr>
      <vt:lpstr>VNI-Hobo</vt:lpstr>
      <vt:lpstr>Nirmala UI Semilight</vt:lpstr>
      <vt:lpstr>Nunito</vt:lpstr>
      <vt:lpstr>Math Subject for Elementary - 1st Grade: Time by Slidesgo</vt:lpstr>
      <vt:lpstr>REVIEW 3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DELL</cp:lastModifiedBy>
  <cp:revision>153</cp:revision>
  <dcterms:modified xsi:type="dcterms:W3CDTF">2025-04-18T05:59:04Z</dcterms:modified>
  <cp:category>9Slide.vn</cp:category>
</cp:coreProperties>
</file>