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8"/>
  </p:notesMasterIdLst>
  <p:sldIdLst>
    <p:sldId id="417" r:id="rId2"/>
    <p:sldId id="444" r:id="rId3"/>
    <p:sldId id="259" r:id="rId4"/>
    <p:sldId id="558" r:id="rId5"/>
    <p:sldId id="557" r:id="rId6"/>
    <p:sldId id="575" r:id="rId7"/>
    <p:sldId id="576" r:id="rId8"/>
    <p:sldId id="443" r:id="rId9"/>
    <p:sldId id="559" r:id="rId10"/>
    <p:sldId id="481" r:id="rId11"/>
    <p:sldId id="560" r:id="rId12"/>
    <p:sldId id="561" r:id="rId13"/>
    <p:sldId id="562" r:id="rId14"/>
    <p:sldId id="530" r:id="rId15"/>
    <p:sldId id="539" r:id="rId16"/>
    <p:sldId id="490" r:id="rId17"/>
    <p:sldId id="540" r:id="rId18"/>
    <p:sldId id="541" r:id="rId19"/>
    <p:sldId id="542" r:id="rId20"/>
    <p:sldId id="543" r:id="rId21"/>
    <p:sldId id="544" r:id="rId22"/>
    <p:sldId id="545" r:id="rId23"/>
    <p:sldId id="496" r:id="rId24"/>
    <p:sldId id="563" r:id="rId25"/>
    <p:sldId id="564" r:id="rId26"/>
    <p:sldId id="565" r:id="rId27"/>
    <p:sldId id="566" r:id="rId28"/>
    <p:sldId id="568" r:id="rId29"/>
    <p:sldId id="463" r:id="rId30"/>
    <p:sldId id="569" r:id="rId31"/>
    <p:sldId id="550" r:id="rId32"/>
    <p:sldId id="570" r:id="rId33"/>
    <p:sldId id="571" r:id="rId34"/>
    <p:sldId id="573" r:id="rId35"/>
    <p:sldId id="572" r:id="rId36"/>
    <p:sldId id="556" r:id="rId37"/>
  </p:sldIdLst>
  <p:sldSz cx="9144000" cy="5143500" type="screen16x9"/>
  <p:notesSz cx="6858000" cy="9144000"/>
  <p:embeddedFontLst>
    <p:embeddedFont>
      <p:font typeface="Nunito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Eras Bold ITC" panose="020B0907030504020204" pitchFamily="34" charset="0"/>
      <p:regular r:id="rId47"/>
    </p:embeddedFont>
    <p:embeddedFont>
      <p:font typeface="VNI-Hobo" panose="020B0604020202020204"/>
      <p:regular r:id="rId48"/>
    </p:embeddedFont>
    <p:embeddedFont>
      <p:font typeface="Nixie One" panose="020B0604020202020204" charset="0"/>
      <p:regular r:id="rId49"/>
    </p:embeddedFont>
    <p:embeddedFont>
      <p:font typeface=".VnVogue" panose="020B7200000000000000" pitchFamily="34" charset="0"/>
      <p:regular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  <p:embeddedFont>
      <p:font typeface="Nirmala UI Semilight" panose="020B0402040204020203" pitchFamily="34" charset="0"/>
      <p:regular r:id="rId55"/>
    </p:embeddedFont>
    <p:embeddedFont>
      <p:font typeface="Kirang Haerang" panose="020B0604020202020204" charset="-127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080808"/>
    <a:srgbClr val="008448"/>
    <a:srgbClr val="F9C422"/>
    <a:srgbClr val="EC0089"/>
    <a:srgbClr val="F9C7CA"/>
    <a:srgbClr val="E0B07C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126" autoAdjust="0"/>
  </p:normalViewPr>
  <p:slideViewPr>
    <p:cSldViewPr snapToGrid="0">
      <p:cViewPr varScale="1">
        <p:scale>
          <a:sx n="85" d="100"/>
          <a:sy n="85" d="100"/>
        </p:scale>
        <p:origin x="99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2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0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 Cho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ghế</a:t>
            </a:r>
            <a:r>
              <a:rPr lang="en-US" dirty="0"/>
              <a:t>.</a:t>
            </a:r>
          </a:p>
          <a:p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ghế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team.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1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26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gif"/><Relationship Id="rId5" Type="http://schemas.openxmlformats.org/officeDocument/2006/relationships/image" Target="../media/image26.jpg"/><Relationship Id="rId4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11.jpe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83159" y="1151195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REVIEW 3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480657" y="2455635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66257" y="2242119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2417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EDAF3-B826-4595-93F5-3C032248D6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12" t="4135" r="67748" b="8719"/>
          <a:stretch/>
        </p:blipFill>
        <p:spPr>
          <a:xfrm>
            <a:off x="2808598" y="896130"/>
            <a:ext cx="3354003" cy="29101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Track 71">
            <a:hlinkClick r:id="" action="ppaction://media"/>
            <a:extLst>
              <a:ext uri="{FF2B5EF4-FFF2-40B4-BE49-F238E27FC236}">
                <a16:creationId xmlns:a16="http://schemas.microsoft.com/office/drawing/2014/main" id="{C53C71ED-B5E4-4C8B-977D-8042B221E1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268" end="12404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06150" y="72236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B2411-A36B-4614-B583-41C836C508EF}"/>
              </a:ext>
            </a:extLst>
          </p:cNvPr>
          <p:cNvSpPr txBox="1"/>
          <p:nvPr/>
        </p:nvSpPr>
        <p:spPr>
          <a:xfrm>
            <a:off x="5282715" y="322432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698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EDAF3-B826-4595-93F5-3C032248D6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80" t="4135" r="34380" b="8719"/>
          <a:stretch/>
        </p:blipFill>
        <p:spPr>
          <a:xfrm>
            <a:off x="2894998" y="1040130"/>
            <a:ext cx="3354003" cy="29101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Track 71">
            <a:hlinkClick r:id="" action="ppaction://media"/>
            <a:extLst>
              <a:ext uri="{FF2B5EF4-FFF2-40B4-BE49-F238E27FC236}">
                <a16:creationId xmlns:a16="http://schemas.microsoft.com/office/drawing/2014/main" id="{C53C71ED-B5E4-4C8B-977D-8042B221E1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60" end="6985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06150" y="72236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B2411-A36B-4614-B583-41C836C508EF}"/>
              </a:ext>
            </a:extLst>
          </p:cNvPr>
          <p:cNvSpPr txBox="1"/>
          <p:nvPr/>
        </p:nvSpPr>
        <p:spPr>
          <a:xfrm>
            <a:off x="3804471" y="336335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52148" y="72236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EDAF3-B826-4595-93F5-3C032248D6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7551" t="4135" r="1209" b="8719"/>
          <a:stretch/>
        </p:blipFill>
        <p:spPr>
          <a:xfrm>
            <a:off x="2894998" y="1040130"/>
            <a:ext cx="3354003" cy="29101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Track 71">
            <a:hlinkClick r:id="" action="ppaction://media"/>
            <a:extLst>
              <a:ext uri="{FF2B5EF4-FFF2-40B4-BE49-F238E27FC236}">
                <a16:creationId xmlns:a16="http://schemas.microsoft.com/office/drawing/2014/main" id="{C53C71ED-B5E4-4C8B-977D-8042B221E1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82" end="2432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06150" y="72236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B2411-A36B-4614-B583-41C836C508EF}"/>
              </a:ext>
            </a:extLst>
          </p:cNvPr>
          <p:cNvSpPr txBox="1"/>
          <p:nvPr/>
        </p:nvSpPr>
        <p:spPr>
          <a:xfrm>
            <a:off x="5416101" y="339541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698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EDAF3-B826-4595-93F5-3C032248D6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12" r="1151"/>
          <a:stretch/>
        </p:blipFill>
        <p:spPr>
          <a:xfrm>
            <a:off x="514350" y="1156058"/>
            <a:ext cx="8048177" cy="2558692"/>
          </a:xfrm>
          <a:prstGeom prst="rect">
            <a:avLst/>
          </a:prstGeom>
        </p:spPr>
      </p:pic>
      <p:pic>
        <p:nvPicPr>
          <p:cNvPr id="6" name="Track 71">
            <a:hlinkClick r:id="" action="ppaction://media"/>
            <a:extLst>
              <a:ext uri="{FF2B5EF4-FFF2-40B4-BE49-F238E27FC236}">
                <a16:creationId xmlns:a16="http://schemas.microsoft.com/office/drawing/2014/main" id="{588F68D2-C225-49C8-8D89-11E37A65C7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57" end="2432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40440" y="37947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B1101A-8536-431B-B775-83BFE60A545F}"/>
              </a:ext>
            </a:extLst>
          </p:cNvPr>
          <p:cNvSpPr txBox="1"/>
          <p:nvPr/>
        </p:nvSpPr>
        <p:spPr>
          <a:xfrm>
            <a:off x="2352861" y="29747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12340-21BE-4E38-848F-B7A4432C70BA}"/>
              </a:ext>
            </a:extLst>
          </p:cNvPr>
          <p:cNvSpPr txBox="1"/>
          <p:nvPr/>
        </p:nvSpPr>
        <p:spPr>
          <a:xfrm>
            <a:off x="3907341" y="297473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8514F-DA8C-4B2A-B264-1F5CBF4E26D4}"/>
              </a:ext>
            </a:extLst>
          </p:cNvPr>
          <p:cNvSpPr txBox="1"/>
          <p:nvPr/>
        </p:nvSpPr>
        <p:spPr>
          <a:xfrm>
            <a:off x="7843863" y="295558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2133" y="2400301"/>
            <a:ext cx="7236178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Listen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7A59BD4-5277-45F1-895B-6180B816C6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9893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025192" y="1336550"/>
            <a:ext cx="7274235" cy="19189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m	</a:t>
            </a:r>
            <a:r>
              <a:rPr lang="en-US" sz="3200" b="1" dirty="0">
                <a:latin typeface="Comic Sans MS" panose="030F0702030302020204" pitchFamily="66" charset="0"/>
              </a:rPr>
              <a:t>l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</a:t>
            </a:r>
            <a:r>
              <a:rPr lang="en-US" sz="3200" b="1">
                <a:latin typeface="Comic Sans MS" panose="030F0702030302020204" pitchFamily="66" charset="0"/>
              </a:rPr>
              <a:t>u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3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m	b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4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u	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2" name="Track 72">
            <a:hlinkClick r:id="" action="ppaction://media"/>
            <a:extLst>
              <a:ext uri="{FF2B5EF4-FFF2-40B4-BE49-F238E27FC236}">
                <a16:creationId xmlns:a16="http://schemas.microsoft.com/office/drawing/2014/main" id="{B367CF8B-FC67-4084-9618-4F855161B0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0" end="19787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81850" y="-12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8750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3047521" y="1605985"/>
            <a:ext cx="2851757" cy="1576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1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m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l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4720934" y="20219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Track 72">
            <a:hlinkClick r:id="" action="ppaction://media"/>
            <a:extLst>
              <a:ext uri="{FF2B5EF4-FFF2-40B4-BE49-F238E27FC236}">
                <a16:creationId xmlns:a16="http://schemas.microsoft.com/office/drawing/2014/main" id="{E987591F-4FD0-4342-A236-CC393CB523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8" end="15198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08254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1036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3081811" y="1605985"/>
            <a:ext cx="2851757" cy="1576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2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lang="en-US" sz="4000" b="1">
                <a:solidFill>
                  <a:srgbClr val="080808"/>
                </a:solidFill>
                <a:latin typeface="Comic Sans MS" panose="030F0702030302020204" pitchFamily="66" charset="0"/>
              </a:rPr>
              <a:t>u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4789170" y="20219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Track 72">
            <a:hlinkClick r:id="" action="ppaction://media"/>
            <a:extLst>
              <a:ext uri="{FF2B5EF4-FFF2-40B4-BE49-F238E27FC236}">
                <a16:creationId xmlns:a16="http://schemas.microsoft.com/office/drawing/2014/main" id="{D1D7EDA4-1958-4C0F-B441-079F1433ED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71" end="10550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31114" y="7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9893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3081811" y="1605985"/>
            <a:ext cx="2851757" cy="1576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3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m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b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3926721" y="20219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Track 72">
            <a:hlinkClick r:id="" action="ppaction://media"/>
            <a:extLst>
              <a:ext uri="{FF2B5EF4-FFF2-40B4-BE49-F238E27FC236}">
                <a16:creationId xmlns:a16="http://schemas.microsoft.com/office/drawing/2014/main" id="{5147FC2C-0503-4E04-A699-9C781125F4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38" end="6860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9684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61623" y="44695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3202051" y="1605983"/>
            <a:ext cx="2851757" cy="1576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4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u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i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4033461" y="20867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Track 72">
            <a:hlinkClick r:id="" action="ppaction://media"/>
            <a:extLst>
              <a:ext uri="{FF2B5EF4-FFF2-40B4-BE49-F238E27FC236}">
                <a16:creationId xmlns:a16="http://schemas.microsoft.com/office/drawing/2014/main" id="{1CA02317-A0C8-43DC-BADE-F82CD62C54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1" end="1029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38650" y="44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068088" y="1089949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169189" y="2561182"/>
            <a:ext cx="603603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Listen and circle.</a:t>
            </a: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169189" y="1776563"/>
            <a:ext cx="5469999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Listen and tick.</a:t>
            </a: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169189" y="3316630"/>
            <a:ext cx="567156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3. Listen and tick or cross.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404349" y="100573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404349" y="175250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404349" y="250271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404349" y="325816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623455C-DDCE-BD99-DAD7-775D4315B881}"/>
              </a:ext>
            </a:extLst>
          </p:cNvPr>
          <p:cNvSpPr txBox="1">
            <a:spLocks/>
          </p:cNvSpPr>
          <p:nvPr/>
        </p:nvSpPr>
        <p:spPr>
          <a:xfrm>
            <a:off x="2169189" y="4041725"/>
            <a:ext cx="392972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4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1F1B6148-E9F9-C5E3-1892-CBF55634108C}"/>
              </a:ext>
            </a:extLst>
          </p:cNvPr>
          <p:cNvSpPr/>
          <p:nvPr/>
        </p:nvSpPr>
        <p:spPr>
          <a:xfrm>
            <a:off x="1404349" y="3968508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25140" y="5129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F64DD-EADE-4CBA-A969-9CBCC2E2EC45}"/>
              </a:ext>
            </a:extLst>
          </p:cNvPr>
          <p:cNvSpPr txBox="1"/>
          <p:nvPr/>
        </p:nvSpPr>
        <p:spPr>
          <a:xfrm>
            <a:off x="1025192" y="1612288"/>
            <a:ext cx="7274235" cy="19189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m	</a:t>
            </a:r>
            <a:r>
              <a:rPr lang="en-US" sz="3200" b="1" dirty="0">
                <a:latin typeface="Comic Sans MS" panose="030F0702030302020204" pitchFamily="66" charset="0"/>
              </a:rPr>
              <a:t>l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</a:t>
            </a:r>
            <a:r>
              <a:rPr lang="en-US" sz="3200" b="1">
                <a:latin typeface="Comic Sans MS" panose="030F0702030302020204" pitchFamily="66" charset="0"/>
              </a:rPr>
              <a:t>u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3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m	b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4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u	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FF25ED-687E-4843-A4E2-93C4DD80EC76}"/>
              </a:ext>
            </a:extLst>
          </p:cNvPr>
          <p:cNvSpPr/>
          <p:nvPr/>
        </p:nvSpPr>
        <p:spPr>
          <a:xfrm>
            <a:off x="2630029" y="188959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43B30F-43AB-4F43-A9A9-1E6B4518AD57}"/>
              </a:ext>
            </a:extLst>
          </p:cNvPr>
          <p:cNvSpPr/>
          <p:nvPr/>
        </p:nvSpPr>
        <p:spPr>
          <a:xfrm>
            <a:off x="7228698" y="188959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B56D55-84DF-44D4-A701-0330324360E9}"/>
              </a:ext>
            </a:extLst>
          </p:cNvPr>
          <p:cNvSpPr/>
          <p:nvPr/>
        </p:nvSpPr>
        <p:spPr>
          <a:xfrm>
            <a:off x="1738132" y="2786143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617F40-ECA0-4D95-894F-260BE6A3BC66}"/>
              </a:ext>
            </a:extLst>
          </p:cNvPr>
          <p:cNvSpPr/>
          <p:nvPr/>
        </p:nvSpPr>
        <p:spPr>
          <a:xfrm>
            <a:off x="6283609" y="2786143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rack 72">
            <a:hlinkClick r:id="" action="ppaction://media"/>
            <a:extLst>
              <a:ext uri="{FF2B5EF4-FFF2-40B4-BE49-F238E27FC236}">
                <a16:creationId xmlns:a16="http://schemas.microsoft.com/office/drawing/2014/main" id="{2396D29D-BD86-4A9B-90B2-FCACF83F4B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0" end="2277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2961" y="51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1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2078" y="2243650"/>
            <a:ext cx="6759844" cy="145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Listen and tick or cross.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DEB48534-97B8-425B-8174-E601DAAED5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67AE9-B13C-4B90-9E27-798B15878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"/>
          <a:stretch/>
        </p:blipFill>
        <p:spPr>
          <a:xfrm>
            <a:off x="428522" y="1229559"/>
            <a:ext cx="8286956" cy="24261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5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614B4-BE4F-468A-BEF9-74F30BA44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8" r="74236"/>
          <a:stretch/>
        </p:blipFill>
        <p:spPr>
          <a:xfrm>
            <a:off x="3255070" y="1007225"/>
            <a:ext cx="2848550" cy="335099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Track 73">
            <a:hlinkClick r:id="" action="ppaction://media"/>
            <a:extLst>
              <a:ext uri="{FF2B5EF4-FFF2-40B4-BE49-F238E27FC236}">
                <a16:creationId xmlns:a16="http://schemas.microsoft.com/office/drawing/2014/main" id="{151159D4-C6F2-4EE2-9C28-FFF3184B0C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11" end="21410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2088" y="2286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740054" y="3620184"/>
            <a:ext cx="58074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3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614B4-BE4F-468A-BEF9-74F30BA44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54" t="3887" r="50650" b="-3887"/>
          <a:stretch/>
        </p:blipFill>
        <p:spPr>
          <a:xfrm>
            <a:off x="3255070" y="1007225"/>
            <a:ext cx="2848550" cy="335099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Track 73">
            <a:hlinkClick r:id="" action="ppaction://media"/>
            <a:extLst>
              <a:ext uri="{FF2B5EF4-FFF2-40B4-BE49-F238E27FC236}">
                <a16:creationId xmlns:a16="http://schemas.microsoft.com/office/drawing/2014/main" id="{151159D4-C6F2-4EE2-9C28-FFF3184B0C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17" end="15469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2088" y="2286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740054" y="3489944"/>
            <a:ext cx="32709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0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614B4-BE4F-468A-BEF9-74F30BA44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99" t="2737" r="25305" b="-2737"/>
          <a:stretch/>
        </p:blipFill>
        <p:spPr>
          <a:xfrm>
            <a:off x="3255070" y="1007225"/>
            <a:ext cx="2848550" cy="335099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Track 73">
            <a:hlinkClick r:id="" action="ppaction://media"/>
            <a:extLst>
              <a:ext uri="{FF2B5EF4-FFF2-40B4-BE49-F238E27FC236}">
                <a16:creationId xmlns:a16="http://schemas.microsoft.com/office/drawing/2014/main" id="{151159D4-C6F2-4EE2-9C28-FFF3184B0C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613" end="9214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2088" y="2286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911504" y="3545709"/>
            <a:ext cx="6108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6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614B4-BE4F-468A-BEF9-74F30BA44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942" r="-538"/>
          <a:stretch/>
        </p:blipFill>
        <p:spPr>
          <a:xfrm>
            <a:off x="3255070" y="1007225"/>
            <a:ext cx="2848550" cy="335099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Track 73">
            <a:hlinkClick r:id="" action="ppaction://media"/>
            <a:extLst>
              <a:ext uri="{FF2B5EF4-FFF2-40B4-BE49-F238E27FC236}">
                <a16:creationId xmlns:a16="http://schemas.microsoft.com/office/drawing/2014/main" id="{151159D4-C6F2-4EE2-9C28-FFF3184B0C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523" end="136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2088" y="2286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785774" y="3620451"/>
            <a:ext cx="54222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9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67AE9-B13C-4B90-9E27-798B15878A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8"/>
          <a:stretch/>
        </p:blipFill>
        <p:spPr>
          <a:xfrm>
            <a:off x="428522" y="1229559"/>
            <a:ext cx="8286956" cy="24261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73">
            <a:hlinkClick r:id="" action="ppaction://media"/>
            <a:extLst>
              <a:ext uri="{FF2B5EF4-FFF2-40B4-BE49-F238E27FC236}">
                <a16:creationId xmlns:a16="http://schemas.microsoft.com/office/drawing/2014/main" id="{E6F852EA-FDAB-485E-9261-016D7DA74F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93" end="136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2088" y="2286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152E3-37E0-46FF-A782-9D7C2EFBCFFC}"/>
              </a:ext>
            </a:extLst>
          </p:cNvPr>
          <p:cNvSpPr txBox="1"/>
          <p:nvPr/>
        </p:nvSpPr>
        <p:spPr>
          <a:xfrm>
            <a:off x="1436784" y="3066510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B4494-A980-4DAE-9E90-D8202DADCDAC}"/>
              </a:ext>
            </a:extLst>
          </p:cNvPr>
          <p:cNvSpPr txBox="1"/>
          <p:nvPr/>
        </p:nvSpPr>
        <p:spPr>
          <a:xfrm>
            <a:off x="3425694" y="3066510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989DF-B28C-41EA-AE4E-FE1768C9AB76}"/>
              </a:ext>
            </a:extLst>
          </p:cNvPr>
          <p:cNvSpPr txBox="1"/>
          <p:nvPr/>
        </p:nvSpPr>
        <p:spPr>
          <a:xfrm>
            <a:off x="5709157" y="3066510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08063-2C4A-4174-B7F4-3D350CCA2CD2}"/>
              </a:ext>
            </a:extLst>
          </p:cNvPr>
          <p:cNvSpPr txBox="1"/>
          <p:nvPr/>
        </p:nvSpPr>
        <p:spPr>
          <a:xfrm>
            <a:off x="7707216" y="3037935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7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93865B-BEEA-4C6A-8188-F52859672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462FEB2-BD4B-4753-B579-9B13870E58F5}"/>
              </a:ext>
            </a:extLst>
          </p:cNvPr>
          <p:cNvSpPr/>
          <p:nvPr/>
        </p:nvSpPr>
        <p:spPr>
          <a:xfrm>
            <a:off x="1040132" y="788670"/>
            <a:ext cx="2103120" cy="754380"/>
          </a:xfrm>
          <a:prstGeom prst="wedgeRoundRectCallout">
            <a:avLst>
              <a:gd name="adj1" fmla="val 48732"/>
              <a:gd name="adj2" fmla="val 1625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Look at ___. </a:t>
            </a:r>
            <a:endParaRPr lang="en-US" sz="18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D6081C9-6A23-4049-A859-6F5C9C3D7E30}"/>
              </a:ext>
            </a:extLst>
          </p:cNvPr>
          <p:cNvSpPr/>
          <p:nvPr/>
        </p:nvSpPr>
        <p:spPr>
          <a:xfrm>
            <a:off x="4040506" y="1165860"/>
            <a:ext cx="1834694" cy="754380"/>
          </a:xfrm>
          <a:prstGeom prst="wedgeRoundRectCallout">
            <a:avLst>
              <a:gd name="adj1" fmla="val -54268"/>
              <a:gd name="adj2" fmla="val 12678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That’s___. </a:t>
            </a:r>
            <a:endParaRPr lang="en-US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02F1377-F850-4D57-807F-DC36DC0D3214}"/>
              </a:ext>
            </a:extLst>
          </p:cNvPr>
          <p:cNvSpPr/>
          <p:nvPr/>
        </p:nvSpPr>
        <p:spPr>
          <a:xfrm>
            <a:off x="6537960" y="1411647"/>
            <a:ext cx="2606040" cy="754380"/>
          </a:xfrm>
          <a:prstGeom prst="wedgeRoundRectCallout">
            <a:avLst>
              <a:gd name="adj1" fmla="val -58359"/>
              <a:gd name="adj2" fmla="val 929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How many ___? </a:t>
            </a:r>
            <a:endParaRPr lang="en-US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9409" y="2400301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5FEB07FA-7675-4236-8CE5-0C70AF9F40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6600" b="1">
                <a:solidFill>
                  <a:srgbClr val="FFFF00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67404252-6134-4F5D-AA6C-3EEF01561C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8;p43">
            <a:extLst>
              <a:ext uri="{FF2B5EF4-FFF2-40B4-BE49-F238E27FC236}">
                <a16:creationId xmlns:a16="http://schemas.microsoft.com/office/drawing/2014/main" id="{52BE456D-6C44-4A30-9C21-10B0AF008707}"/>
              </a:ext>
            </a:extLst>
          </p:cNvPr>
          <p:cNvSpPr txBox="1">
            <a:spLocks/>
          </p:cNvSpPr>
          <p:nvPr/>
        </p:nvSpPr>
        <p:spPr>
          <a:xfrm rot="20625673">
            <a:off x="1935680" y="1762405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5400" b="1">
                <a:solidFill>
                  <a:srgbClr val="C00000"/>
                </a:solidFill>
                <a:latin typeface="Comic Sans MS" panose="030F0702030302020204" pitchFamily="66" charset="0"/>
              </a:rPr>
              <a:t>GUESSING </a:t>
            </a:r>
          </a:p>
          <a:p>
            <a:pPr algn="ctr"/>
            <a:r>
              <a:rPr lang="en-US" sz="5400" b="1">
                <a:solidFill>
                  <a:srgbClr val="C00000"/>
                </a:solidFill>
                <a:latin typeface="Comic Sans MS" panose="030F0702030302020204" pitchFamily="66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088205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8BF06585-B05A-F4AE-1A71-AFC8820B8B42}"/>
              </a:ext>
            </a:extLst>
          </p:cNvPr>
          <p:cNvSpPr txBox="1">
            <a:spLocks/>
          </p:cNvSpPr>
          <p:nvPr/>
        </p:nvSpPr>
        <p:spPr>
          <a:xfrm>
            <a:off x="2119273" y="61362"/>
            <a:ext cx="4905453" cy="5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8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Fill in the blanks.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3101240" y="636502"/>
            <a:ext cx="2941518" cy="888865"/>
          </a:xfrm>
          <a:prstGeom prst="wedgeRoundRectCallout">
            <a:avLst>
              <a:gd name="adj1" fmla="val -10553"/>
              <a:gd name="adj2" fmla="val 4057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Look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at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_____.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B5FD0-3D5B-4BD3-B050-79BBC99D1313}"/>
              </a:ext>
            </a:extLst>
          </p:cNvPr>
          <p:cNvSpPr/>
          <p:nvPr/>
        </p:nvSpPr>
        <p:spPr>
          <a:xfrm>
            <a:off x="2381457" y="1877325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lemons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84F93A-D447-41D6-AF3E-3D3D0ED29736}"/>
              </a:ext>
            </a:extLst>
          </p:cNvPr>
          <p:cNvSpPr/>
          <p:nvPr/>
        </p:nvSpPr>
        <p:spPr>
          <a:xfrm>
            <a:off x="2381457" y="3618133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he apple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2485DB-4816-4577-856E-D932C8FE5C2C}"/>
              </a:ext>
            </a:extLst>
          </p:cNvPr>
          <p:cNvSpPr/>
          <p:nvPr/>
        </p:nvSpPr>
        <p:spPr>
          <a:xfrm>
            <a:off x="2381457" y="2747729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the apples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D83E98A-E3E1-45E4-B9DA-952B81B1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-1752" b="7393"/>
          <a:stretch/>
        </p:blipFill>
        <p:spPr bwMode="auto">
          <a:xfrm>
            <a:off x="5408212" y="1525367"/>
            <a:ext cx="2982457" cy="2873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18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3101240" y="641679"/>
            <a:ext cx="3738760" cy="888865"/>
          </a:xfrm>
          <a:prstGeom prst="wedgeRoundRectCallout">
            <a:avLst>
              <a:gd name="adj1" fmla="val -10553"/>
              <a:gd name="adj2" fmla="val 4057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Look</a:t>
            </a:r>
            <a:r>
              <a:rPr kumimoji="0" lang="en-US" sz="3800" b="0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at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_____.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B5FD0-3D5B-4BD3-B050-79BBC99D1313}"/>
              </a:ext>
            </a:extLst>
          </p:cNvPr>
          <p:cNvSpPr/>
          <p:nvPr/>
        </p:nvSpPr>
        <p:spPr>
          <a:xfrm>
            <a:off x="2381457" y="1877325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bus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84F93A-D447-41D6-AF3E-3D3D0ED29736}"/>
              </a:ext>
            </a:extLst>
          </p:cNvPr>
          <p:cNvSpPr/>
          <p:nvPr/>
        </p:nvSpPr>
        <p:spPr>
          <a:xfrm>
            <a:off x="2381456" y="2805134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he </a:t>
            </a: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truck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2485DB-4816-4577-856E-D932C8FE5C2C}"/>
              </a:ext>
            </a:extLst>
          </p:cNvPr>
          <p:cNvSpPr/>
          <p:nvPr/>
        </p:nvSpPr>
        <p:spPr>
          <a:xfrm>
            <a:off x="2381455" y="3688822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the bus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D83E98A-E3E1-45E4-B9DA-952B81B1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1726" t="-4257" r="4023" b="1"/>
          <a:stretch/>
        </p:blipFill>
        <p:spPr bwMode="auto">
          <a:xfrm>
            <a:off x="5409385" y="1711700"/>
            <a:ext cx="3230682" cy="2594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94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3094040" y="671469"/>
            <a:ext cx="3904360" cy="888865"/>
          </a:xfrm>
          <a:prstGeom prst="wedgeRoundRectCallout">
            <a:avLst>
              <a:gd name="adj1" fmla="val -10553"/>
              <a:gd name="adj2" fmla="val 4057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How</a:t>
            </a:r>
            <a:r>
              <a:rPr kumimoji="0" lang="en-US" sz="3800" b="0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many ___?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B5FD0-3D5B-4BD3-B050-79BBC99D1313}"/>
              </a:ext>
            </a:extLst>
          </p:cNvPr>
          <p:cNvSpPr/>
          <p:nvPr/>
        </p:nvSpPr>
        <p:spPr>
          <a:xfrm>
            <a:off x="2381457" y="1877325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 noProof="0">
                <a:solidFill>
                  <a:srgbClr val="00B050"/>
                </a:solidFill>
                <a:latin typeface="Comic Sans MS" panose="030F0702030302020204" pitchFamily="66" charset="0"/>
              </a:rPr>
              <a:t>cup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84F93A-D447-41D6-AF3E-3D3D0ED29736}"/>
              </a:ext>
            </a:extLst>
          </p:cNvPr>
          <p:cNvSpPr/>
          <p:nvPr/>
        </p:nvSpPr>
        <p:spPr>
          <a:xfrm>
            <a:off x="2381457" y="3618133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cakes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2485DB-4816-4577-856E-D932C8FE5C2C}"/>
              </a:ext>
            </a:extLst>
          </p:cNvPr>
          <p:cNvSpPr/>
          <p:nvPr/>
        </p:nvSpPr>
        <p:spPr>
          <a:xfrm>
            <a:off x="2381457" y="2747729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cups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D83E98A-E3E1-45E4-B9DA-952B81B1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770" r="6163"/>
          <a:stretch/>
        </p:blipFill>
        <p:spPr bwMode="auto">
          <a:xfrm>
            <a:off x="5657850" y="1800474"/>
            <a:ext cx="3028950" cy="2521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77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3101240" y="636502"/>
            <a:ext cx="3889960" cy="888865"/>
          </a:xfrm>
          <a:prstGeom prst="wedgeRoundRectCallout">
            <a:avLst>
              <a:gd name="adj1" fmla="val -10553"/>
              <a:gd name="adj2" fmla="val 4057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___</a:t>
            </a:r>
            <a:r>
              <a:rPr kumimoji="0" lang="en-US" sz="3800" b="0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many pens?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B5FD0-3D5B-4BD3-B050-79BBC99D1313}"/>
              </a:ext>
            </a:extLst>
          </p:cNvPr>
          <p:cNvSpPr/>
          <p:nvPr/>
        </p:nvSpPr>
        <p:spPr>
          <a:xfrm>
            <a:off x="2381457" y="1877325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 noProof="0">
                <a:solidFill>
                  <a:srgbClr val="00B050"/>
                </a:solidFill>
                <a:latin typeface="Comic Sans MS" panose="030F0702030302020204" pitchFamily="66" charset="0"/>
              </a:rPr>
              <a:t>That’s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84F93A-D447-41D6-AF3E-3D3D0ED29736}"/>
              </a:ext>
            </a:extLst>
          </p:cNvPr>
          <p:cNvSpPr/>
          <p:nvPr/>
        </p:nvSpPr>
        <p:spPr>
          <a:xfrm>
            <a:off x="2381457" y="3618133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Look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2485DB-4816-4577-856E-D932C8FE5C2C}"/>
              </a:ext>
            </a:extLst>
          </p:cNvPr>
          <p:cNvSpPr/>
          <p:nvPr/>
        </p:nvSpPr>
        <p:spPr>
          <a:xfrm>
            <a:off x="2381457" y="2747729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How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D83E98A-E3E1-45E4-B9DA-952B81B1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8381" b="8381"/>
          <a:stretch/>
        </p:blipFill>
        <p:spPr bwMode="auto">
          <a:xfrm>
            <a:off x="5657850" y="1800474"/>
            <a:ext cx="3028950" cy="2521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71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2210400" y="520792"/>
            <a:ext cx="3724359" cy="888865"/>
          </a:xfrm>
          <a:prstGeom prst="wedgeRoundRectCallout">
            <a:avLst>
              <a:gd name="adj1" fmla="val -10553"/>
              <a:gd name="adj2" fmla="val 4057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800" dirty="0">
                <a:solidFill>
                  <a:srgbClr val="080808"/>
                </a:solidFill>
                <a:latin typeface="Comic Sans MS" panose="030F0702030302020204" pitchFamily="66" charset="0"/>
              </a:rPr>
              <a:t>____ a duck.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B5FD0-3D5B-4BD3-B050-79BBC99D1313}"/>
              </a:ext>
            </a:extLst>
          </p:cNvPr>
          <p:cNvSpPr/>
          <p:nvPr/>
        </p:nvSpPr>
        <p:spPr>
          <a:xfrm>
            <a:off x="2381457" y="1877325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 noProof="0">
                <a:solidFill>
                  <a:srgbClr val="00B050"/>
                </a:solidFill>
                <a:latin typeface="Comic Sans MS" panose="030F0702030302020204" pitchFamily="66" charset="0"/>
              </a:rPr>
              <a:t>Look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84F93A-D447-41D6-AF3E-3D3D0ED29736}"/>
              </a:ext>
            </a:extLst>
          </p:cNvPr>
          <p:cNvSpPr/>
          <p:nvPr/>
        </p:nvSpPr>
        <p:spPr>
          <a:xfrm>
            <a:off x="2381456" y="2793704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That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2485DB-4816-4577-856E-D932C8FE5C2C}"/>
              </a:ext>
            </a:extLst>
          </p:cNvPr>
          <p:cNvSpPr/>
          <p:nvPr/>
        </p:nvSpPr>
        <p:spPr>
          <a:xfrm>
            <a:off x="2381455" y="3677392"/>
            <a:ext cx="257041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That’s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D83E98A-E3E1-45E4-B9DA-952B81B1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-2392" b="442"/>
          <a:stretch/>
        </p:blipFill>
        <p:spPr bwMode="auto">
          <a:xfrm>
            <a:off x="5809435" y="1303020"/>
            <a:ext cx="2751635" cy="3319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61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79FC50-734B-4744-8F27-DE5E60A30914}"/>
              </a:ext>
            </a:extLst>
          </p:cNvPr>
          <p:cNvGrpSpPr/>
          <p:nvPr/>
        </p:nvGrpSpPr>
        <p:grpSpPr>
          <a:xfrm>
            <a:off x="-1" y="-2"/>
            <a:ext cx="9144001" cy="5143500"/>
            <a:chOff x="-1" y="-2"/>
            <a:chExt cx="9144001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EC76EE-E4A1-430E-8B70-AA8262DC6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2"/>
              <a:ext cx="9144001" cy="51435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E15606D-68D1-4D1E-9D79-36B7FD441E62}"/>
                </a:ext>
              </a:extLst>
            </p:cNvPr>
            <p:cNvGrpSpPr/>
            <p:nvPr/>
          </p:nvGrpSpPr>
          <p:grpSpPr>
            <a:xfrm>
              <a:off x="5183426" y="1918011"/>
              <a:ext cx="3651584" cy="2436829"/>
              <a:chOff x="5183426" y="1918011"/>
              <a:chExt cx="3651584" cy="243682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E4B6965-1BE6-4E31-97FD-BD0235561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132551">
                <a:off x="5183426" y="1918011"/>
                <a:ext cx="3651584" cy="2436829"/>
              </a:xfrm>
              <a:prstGeom prst="rect">
                <a:avLst/>
              </a:prstGeom>
            </p:spPr>
          </p:pic>
          <p:pic>
            <p:nvPicPr>
              <p:cNvPr id="2050" name="Picture 2" descr="Simple cartoon mouse - Openclipart">
                <a:extLst>
                  <a:ext uri="{FF2B5EF4-FFF2-40B4-BE49-F238E27FC236}">
                    <a16:creationId xmlns:a16="http://schemas.microsoft.com/office/drawing/2014/main" id="{20ED2D3E-292B-4EA5-B242-A4043A5AF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15992">
                <a:off x="5992809" y="1953493"/>
                <a:ext cx="1544807" cy="1236511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359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F4DF82-9195-4BC9-89BE-367C3E2FD4CC}"/>
              </a:ext>
            </a:extLst>
          </p:cNvPr>
          <p:cNvGrpSpPr/>
          <p:nvPr/>
        </p:nvGrpSpPr>
        <p:grpSpPr>
          <a:xfrm>
            <a:off x="1542022" y="605790"/>
            <a:ext cx="6334103" cy="3454233"/>
            <a:chOff x="1542022" y="571500"/>
            <a:chExt cx="6334103" cy="3454233"/>
          </a:xfrm>
        </p:grpSpPr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57323511-CEAD-4B19-98D0-2C8F32C821EC}"/>
                </a:ext>
              </a:extLst>
            </p:cNvPr>
            <p:cNvSpPr txBox="1">
              <a:spLocks/>
            </p:cNvSpPr>
            <p:nvPr/>
          </p:nvSpPr>
          <p:spPr>
            <a:xfrm>
              <a:off x="1542022" y="571500"/>
              <a:ext cx="6334103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4400" b="1">
                  <a:solidFill>
                    <a:srgbClr val="FF0066"/>
                  </a:solidFill>
                  <a:latin typeface="Eras Bold ITC" panose="020B0907030504020204" pitchFamily="34" charset="0"/>
                </a:rPr>
                <a:t>HOT SEAT GAME</a:t>
              </a:r>
              <a:endParaRPr lang="en-US" sz="4400" b="1" dirty="0">
                <a:solidFill>
                  <a:srgbClr val="FF0066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646B7F-AC1D-461B-89DE-C359CEDCA33D}"/>
                </a:ext>
              </a:extLst>
            </p:cNvPr>
            <p:cNvSpPr/>
            <p:nvPr/>
          </p:nvSpPr>
          <p:spPr>
            <a:xfrm>
              <a:off x="2315688" y="1935676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9C47F5-201F-4F35-9C5D-7D64A21DCFA3}"/>
                </a:ext>
              </a:extLst>
            </p:cNvPr>
            <p:cNvSpPr/>
            <p:nvPr/>
          </p:nvSpPr>
          <p:spPr>
            <a:xfrm>
              <a:off x="5225142" y="1935675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Google Shape;1768;p43">
              <a:extLst>
                <a:ext uri="{FF2B5EF4-FFF2-40B4-BE49-F238E27FC236}">
                  <a16:creationId xmlns:a16="http://schemas.microsoft.com/office/drawing/2014/main" id="{734B727A-1CA0-4E2E-B521-C34B8223B563}"/>
                </a:ext>
              </a:extLst>
            </p:cNvPr>
            <p:cNvSpPr txBox="1">
              <a:spLocks/>
            </p:cNvSpPr>
            <p:nvPr/>
          </p:nvSpPr>
          <p:spPr>
            <a:xfrm>
              <a:off x="2237613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 u="sng">
                  <a:solidFill>
                    <a:srgbClr val="FFFF00"/>
                  </a:solidFill>
                  <a:latin typeface="Comic Sans MS" panose="030F0702030302020204" pitchFamily="66" charset="0"/>
                </a:rPr>
                <a:t>Team 1</a:t>
              </a:r>
              <a:endParaRPr lang="en-US" sz="2800" b="1" u="sng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01B1C464-D7E2-414C-912D-12B584AF07AD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 u="sng">
                  <a:solidFill>
                    <a:srgbClr val="FFFF00"/>
                  </a:solidFill>
                  <a:latin typeface="Comic Sans MS" panose="030F0702030302020204" pitchFamily="66" charset="0"/>
                </a:rPr>
                <a:t>Team 2</a:t>
              </a:r>
              <a:endParaRPr lang="en-US" sz="2800" b="1" u="sng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0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D434B1-C6E1-44C0-8166-AFE5DB176A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7121" b="7121"/>
          <a:stretch/>
        </p:blipFill>
        <p:spPr>
          <a:xfrm>
            <a:off x="2394401" y="991713"/>
            <a:ext cx="4100846" cy="3516786"/>
          </a:xfrm>
          <a:prstGeom prst="rect">
            <a:avLst/>
          </a:prstGeom>
        </p:spPr>
      </p:pic>
      <p:pic>
        <p:nvPicPr>
          <p:cNvPr id="3" name="Upbeat and Fun Background Music For Videos &amp; Presentations">
            <a:hlinkClick r:id="" action="ppaction://media"/>
            <a:extLst>
              <a:ext uri="{FF2B5EF4-FFF2-40B4-BE49-F238E27FC236}">
                <a16:creationId xmlns:a16="http://schemas.microsoft.com/office/drawing/2014/main" id="{D6C43DD2-C337-4A7C-81A3-9021A6645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4030" y="1223010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9CD234-282E-4C83-ABD2-ECC4F3E0A9F1}"/>
              </a:ext>
            </a:extLst>
          </p:cNvPr>
          <p:cNvSpPr/>
          <p:nvPr/>
        </p:nvSpPr>
        <p:spPr>
          <a:xfrm>
            <a:off x="3683467" y="2118980"/>
            <a:ext cx="1405890" cy="140038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B31646-D871-469B-B203-C16F69D5F77B}"/>
              </a:ext>
            </a:extLst>
          </p:cNvPr>
          <p:cNvSpPr/>
          <p:nvPr/>
        </p:nvSpPr>
        <p:spPr>
          <a:xfrm>
            <a:off x="3683467" y="2118980"/>
            <a:ext cx="1405890" cy="140038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</a:p>
        </p:txBody>
      </p:sp>
      <p:grpSp>
        <p:nvGrpSpPr>
          <p:cNvPr id="22" name="Đội 1">
            <a:extLst>
              <a:ext uri="{FF2B5EF4-FFF2-40B4-BE49-F238E27FC236}">
                <a16:creationId xmlns:a16="http://schemas.microsoft.com/office/drawing/2014/main" id="{4C7B8DA9-90EA-4959-9217-6BAA3F2575DE}"/>
              </a:ext>
            </a:extLst>
          </p:cNvPr>
          <p:cNvGrpSpPr/>
          <p:nvPr/>
        </p:nvGrpSpPr>
        <p:grpSpPr>
          <a:xfrm>
            <a:off x="-78074" y="22860"/>
            <a:ext cx="1187088" cy="2090058"/>
            <a:chOff x="-78074" y="0"/>
            <a:chExt cx="1377326" cy="20900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C3B14A-0A6C-4525-9EDC-93136ECACEBF}"/>
                </a:ext>
              </a:extLst>
            </p:cNvPr>
            <p:cNvSpPr/>
            <p:nvPr/>
          </p:nvSpPr>
          <p:spPr>
            <a:xfrm>
              <a:off x="0" y="1"/>
              <a:ext cx="1273332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" name="Google Shape;1768;p43">
              <a:extLst>
                <a:ext uri="{FF2B5EF4-FFF2-40B4-BE49-F238E27FC236}">
                  <a16:creationId xmlns:a16="http://schemas.microsoft.com/office/drawing/2014/main" id="{B205B264-DDDD-4506-AD5B-97A380AE9C31}"/>
                </a:ext>
              </a:extLst>
            </p:cNvPr>
            <p:cNvSpPr txBox="1">
              <a:spLocks/>
            </p:cNvSpPr>
            <p:nvPr/>
          </p:nvSpPr>
          <p:spPr>
            <a:xfrm>
              <a:off x="-78074" y="0"/>
              <a:ext cx="1377326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1800" b="1" u="sng">
                  <a:solidFill>
                    <a:srgbClr val="FFFFFF"/>
                  </a:solidFill>
                  <a:latin typeface="Comic Sans MS" panose="030F0702030302020204" pitchFamily="66" charset="0"/>
                </a:rPr>
                <a:t>Team 1</a:t>
              </a:r>
              <a:endParaRPr lang="en-US" sz="1800" b="1" u="sng" dirty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Đội 2">
            <a:extLst>
              <a:ext uri="{FF2B5EF4-FFF2-40B4-BE49-F238E27FC236}">
                <a16:creationId xmlns:a16="http://schemas.microsoft.com/office/drawing/2014/main" id="{31E00290-8575-4F8B-9BA1-AC0FB40770A1}"/>
              </a:ext>
            </a:extLst>
          </p:cNvPr>
          <p:cNvGrpSpPr/>
          <p:nvPr/>
        </p:nvGrpSpPr>
        <p:grpSpPr>
          <a:xfrm>
            <a:off x="7901964" y="17418"/>
            <a:ext cx="1187088" cy="2090057"/>
            <a:chOff x="5147067" y="1969965"/>
            <a:chExt cx="1284039" cy="20900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9D08CB-19B8-4E70-BC9E-7649F119637B}"/>
                </a:ext>
              </a:extLst>
            </p:cNvPr>
            <p:cNvSpPr/>
            <p:nvPr/>
          </p:nvSpPr>
          <p:spPr>
            <a:xfrm>
              <a:off x="5171232" y="1969965"/>
              <a:ext cx="124099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0" name="Google Shape;1768;p43">
              <a:extLst>
                <a:ext uri="{FF2B5EF4-FFF2-40B4-BE49-F238E27FC236}">
                  <a16:creationId xmlns:a16="http://schemas.microsoft.com/office/drawing/2014/main" id="{CEAC0600-2441-428C-9010-39C992571BF1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69965"/>
              <a:ext cx="1284039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1800" b="1" u="sng">
                  <a:solidFill>
                    <a:srgbClr val="FFFFFF"/>
                  </a:solidFill>
                  <a:latin typeface="Comic Sans MS" panose="030F0702030302020204" pitchFamily="66" charset="0"/>
                </a:rPr>
                <a:t>Team 2</a:t>
              </a:r>
              <a:endParaRPr lang="en-US" sz="1800" b="1" u="sng" dirty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5917357-631C-446B-AFD5-B1FDE3E94707}"/>
              </a:ext>
            </a:extLst>
          </p:cNvPr>
          <p:cNvSpPr/>
          <p:nvPr/>
        </p:nvSpPr>
        <p:spPr>
          <a:xfrm>
            <a:off x="3656809" y="2118979"/>
            <a:ext cx="1405890" cy="140038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AFD0A6-05A9-4551-9D9D-CB837BC23184}"/>
              </a:ext>
            </a:extLst>
          </p:cNvPr>
          <p:cNvSpPr/>
          <p:nvPr/>
        </p:nvSpPr>
        <p:spPr>
          <a:xfrm>
            <a:off x="3643156" y="2096118"/>
            <a:ext cx="1405890" cy="140038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B0CA20-4B8C-4642-8342-8E53CC502BE7}"/>
              </a:ext>
            </a:extLst>
          </p:cNvPr>
          <p:cNvSpPr/>
          <p:nvPr/>
        </p:nvSpPr>
        <p:spPr>
          <a:xfrm>
            <a:off x="3616498" y="2073257"/>
            <a:ext cx="1405890" cy="140038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301C7B-88A6-4115-86AC-97EF9F6F65D0}"/>
              </a:ext>
            </a:extLst>
          </p:cNvPr>
          <p:cNvSpPr/>
          <p:nvPr/>
        </p:nvSpPr>
        <p:spPr>
          <a:xfrm>
            <a:off x="3710948" y="2118979"/>
            <a:ext cx="1405890" cy="140038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3F2A80-0679-44A6-A090-B5CE9634F8E1}"/>
              </a:ext>
            </a:extLst>
          </p:cNvPr>
          <p:cNvSpPr/>
          <p:nvPr/>
        </p:nvSpPr>
        <p:spPr>
          <a:xfrm>
            <a:off x="3608866" y="2096118"/>
            <a:ext cx="1405890" cy="140038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2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DD25F1C4-ABD7-4F09-867F-DEA5B844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9" y="388645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86FF590C-2FA3-40EF-A4D5-DE96DB76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4" y="798517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4982B3C7-54B1-4AA5-A3B6-FEE4EE06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4" y="1204554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88912BE-B515-4A7E-BFCF-25328001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4" y="1630902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416C5C23-3F25-49FB-A674-1A27A25D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" y="381025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E3BC22A9-A597-45C1-B19D-B3C7076D8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" y="790897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51A5A2A0-8F93-4F2A-BBA5-7E1B7C9E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" y="1196934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A88E09D5-3D50-4A07-9FCD-53BBACB18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" y="1623282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C5CAB93-4EB6-4E7F-8F51-4DCFA491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62" y="381025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9400279-601A-45BC-8B73-9AB6086C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87" y="790897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B031C95-0D63-408C-8295-38C0170E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137" y="1196934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ECF931DA-9BA0-4737-8CD8-0A8AA4FA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137" y="1623282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95A07B5-D1D9-4E89-8D50-13F312C3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86" y="381025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A9A0DD31-65B1-46AB-BD16-736DF853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1" y="790897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3B402519-FA10-4127-811C-72F73DBD4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61" y="1196934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512DD029-57F7-4152-ABDC-A4935357B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61" y="1623282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oogle Shape;1768;p43">
            <a:extLst>
              <a:ext uri="{FF2B5EF4-FFF2-40B4-BE49-F238E27FC236}">
                <a16:creationId xmlns:a16="http://schemas.microsoft.com/office/drawing/2014/main" id="{F40FC077-9363-4909-8F11-23047A3AE357}"/>
              </a:ext>
            </a:extLst>
          </p:cNvPr>
          <p:cNvSpPr txBox="1">
            <a:spLocks/>
          </p:cNvSpPr>
          <p:nvPr/>
        </p:nvSpPr>
        <p:spPr>
          <a:xfrm>
            <a:off x="1080737" y="310717"/>
            <a:ext cx="689291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FF0066"/>
                </a:solidFill>
                <a:latin typeface=".VnVogue" panose="020B7200000000000000" pitchFamily="34" charset="0"/>
              </a:rPr>
              <a:t>HOT SEAT GAME</a:t>
            </a:r>
            <a:endParaRPr lang="en-US" sz="4400" b="1" dirty="0">
              <a:solidFill>
                <a:srgbClr val="FF0066"/>
              </a:solidFill>
              <a:latin typeface=".VnVogue" panose="020B7200000000000000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86A11D-547C-4202-8EB3-BADA93B8E8F1}"/>
              </a:ext>
            </a:extLst>
          </p:cNvPr>
          <p:cNvSpPr/>
          <p:nvPr/>
        </p:nvSpPr>
        <p:spPr>
          <a:xfrm>
            <a:off x="3608866" y="2118978"/>
            <a:ext cx="1405890" cy="140038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29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07EBC-E262-4B9F-9E07-C6F164049B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78"/>
          <a:stretch/>
        </p:blipFill>
        <p:spPr>
          <a:xfrm>
            <a:off x="0" y="0"/>
            <a:ext cx="9292590" cy="5223510"/>
          </a:xfrm>
          <a:prstGeom prst="rect">
            <a:avLst/>
          </a:prstGeom>
        </p:spPr>
      </p:pic>
      <p:pic>
        <p:nvPicPr>
          <p:cNvPr id="3" name="Picture 2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FAB0DCA1-DCF4-4720-9CCD-056F64F29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048000"/>
            <a:ext cx="2286000" cy="2286000"/>
          </a:xfrm>
          <a:prstGeom prst="rect">
            <a:avLst/>
          </a:prstGeom>
        </p:spPr>
      </p:pic>
      <p:pic>
        <p:nvPicPr>
          <p:cNvPr id="4" name="Tieng vo tay">
            <a:hlinkClick r:id="" action="ppaction://media"/>
            <a:extLst>
              <a:ext uri="{FF2B5EF4-FFF2-40B4-BE49-F238E27FC236}">
                <a16:creationId xmlns:a16="http://schemas.microsoft.com/office/drawing/2014/main" id="{84774F0B-BD86-46CC-ACB9-62201966F1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-11283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5652" y="2400301"/>
            <a:ext cx="72083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Listen and tick.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F35D2664-CF32-4379-88AE-6AC9F53B50A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47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EDAF3-B826-4595-93F5-3C032248D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12" r="1151"/>
          <a:stretch/>
        </p:blipFill>
        <p:spPr>
          <a:xfrm>
            <a:off x="514350" y="1156058"/>
            <a:ext cx="8048177" cy="25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11145</TotalTime>
  <Words>356</Words>
  <Application>Microsoft Office PowerPoint</Application>
  <PresentationFormat>On-screen Show (16:9)</PresentationFormat>
  <Paragraphs>106</Paragraphs>
  <Slides>36</Slides>
  <Notes>10</Notes>
  <HiddenSlides>0</HiddenSlides>
  <MMClips>23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Nunito</vt:lpstr>
      <vt:lpstr>Calibri</vt:lpstr>
      <vt:lpstr>Arial</vt:lpstr>
      <vt:lpstr>Eras Bold ITC</vt:lpstr>
      <vt:lpstr>VNI-Hobo</vt:lpstr>
      <vt:lpstr>Nixie One</vt:lpstr>
      <vt:lpstr>.VnVogue</vt:lpstr>
      <vt:lpstr>Comic Sans MS</vt:lpstr>
      <vt:lpstr>Nirmala UI Semilight</vt:lpstr>
      <vt:lpstr>Wingdings</vt:lpstr>
      <vt:lpstr>Kirang Haerang</vt:lpstr>
      <vt:lpstr>Math Subject for Elementary - 1st Grade: Time by Slidesgo</vt:lpstr>
      <vt:lpstr>REVIEW 3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183</cp:revision>
  <dcterms:modified xsi:type="dcterms:W3CDTF">2025-04-18T05:59:22Z</dcterms:modified>
  <cp:category>9Slide.vn</cp:category>
</cp:coreProperties>
</file>