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1"/>
  </p:notesMasterIdLst>
  <p:sldIdLst>
    <p:sldId id="417" r:id="rId2"/>
    <p:sldId id="444" r:id="rId3"/>
    <p:sldId id="259" r:id="rId4"/>
    <p:sldId id="585" r:id="rId5"/>
    <p:sldId id="587" r:id="rId6"/>
    <p:sldId id="586" r:id="rId7"/>
    <p:sldId id="588" r:id="rId8"/>
    <p:sldId id="443" r:id="rId9"/>
    <p:sldId id="481" r:id="rId10"/>
    <p:sldId id="490" r:id="rId11"/>
    <p:sldId id="577" r:id="rId12"/>
    <p:sldId id="578" r:id="rId13"/>
    <p:sldId id="560" r:id="rId14"/>
    <p:sldId id="530" r:id="rId15"/>
    <p:sldId id="539" r:id="rId16"/>
    <p:sldId id="579" r:id="rId17"/>
    <p:sldId id="544" r:id="rId18"/>
    <p:sldId id="545" r:id="rId19"/>
    <p:sldId id="580" r:id="rId20"/>
    <p:sldId id="566" r:id="rId21"/>
    <p:sldId id="567" r:id="rId22"/>
    <p:sldId id="568" r:id="rId23"/>
    <p:sldId id="569" r:id="rId24"/>
    <p:sldId id="581" r:id="rId25"/>
    <p:sldId id="572" r:id="rId26"/>
    <p:sldId id="570" r:id="rId27"/>
    <p:sldId id="463" r:id="rId28"/>
    <p:sldId id="582" r:id="rId29"/>
    <p:sldId id="584" r:id="rId30"/>
  </p:sldIdLst>
  <p:sldSz cx="9144000" cy="5143500" type="screen16x9"/>
  <p:notesSz cx="6858000" cy="9144000"/>
  <p:embeddedFontLst>
    <p:embeddedFont>
      <p:font typeface="Nunito" panose="020B0604020202020204" charset="0"/>
      <p:regular r:id="rId32"/>
      <p:bold r:id="rId33"/>
      <p:italic r:id="rId34"/>
      <p:boldItalic r:id="rId35"/>
    </p:embeddedFont>
    <p:embeddedFont>
      <p:font typeface="Nirmala UI Semilight" panose="020B0402040204020203" pitchFamily="34" charset="0"/>
      <p:regular r:id="rId36"/>
    </p:embeddedFont>
    <p:embeddedFont>
      <p:font typeface="Kirang Haerang" panose="020B0604020202020204" charset="-127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Nixie One" panose="020B0604020202020204" charset="0"/>
      <p:regular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  <p:embeddedFont>
      <p:font typeface="VNI-Hobo" panose="020B0604020202020204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C0089"/>
    <a:srgbClr val="DD53B4"/>
    <a:srgbClr val="F8C0D8"/>
    <a:srgbClr val="080808"/>
    <a:srgbClr val="008448"/>
    <a:srgbClr val="FF0066"/>
    <a:srgbClr val="F9C422"/>
    <a:srgbClr val="F9C7CA"/>
    <a:srgbClr val="E0B0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35" autoAdjust="0"/>
    <p:restoredTop sz="88126" autoAdjust="0"/>
  </p:normalViewPr>
  <p:slideViewPr>
    <p:cSldViewPr snapToGrid="0">
      <p:cViewPr varScale="1">
        <p:scale>
          <a:sx n="85" d="100"/>
          <a:sy n="85" d="100"/>
        </p:scale>
        <p:origin x="822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015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767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597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375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9786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6597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4536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khoang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9919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ở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khoang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1246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9786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</a:t>
            </a:r>
            <a:r>
              <a:rPr lang="vi-VN" dirty="0"/>
              <a:t>u</a:t>
            </a:r>
            <a:r>
              <a:rPr lang="en-US" dirty="0" err="1"/>
              <a:t>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vi-VN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79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microsoft.com/office/2007/relationships/media" Target="../media/media5.mp3"/><Relationship Id="rId7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media6.mp3"/><Relationship Id="rId11" Type="http://schemas.openxmlformats.org/officeDocument/2006/relationships/image" Target="../media/image4.png"/><Relationship Id="rId5" Type="http://schemas.microsoft.com/office/2007/relationships/media" Target="../media/media6.mp3"/><Relationship Id="rId10" Type="http://schemas.openxmlformats.org/officeDocument/2006/relationships/image" Target="../media/image25.jpg"/><Relationship Id="rId4" Type="http://schemas.openxmlformats.org/officeDocument/2006/relationships/audio" Target="../media/media5.mp3"/><Relationship Id="rId9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microsoft.com/office/2007/relationships/media" Target="../media/media5.mp3"/><Relationship Id="rId7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media6.mp3"/><Relationship Id="rId11" Type="http://schemas.openxmlformats.org/officeDocument/2006/relationships/image" Target="../media/image4.png"/><Relationship Id="rId5" Type="http://schemas.microsoft.com/office/2007/relationships/media" Target="../media/media6.mp3"/><Relationship Id="rId10" Type="http://schemas.openxmlformats.org/officeDocument/2006/relationships/image" Target="../media/image25.jpg"/><Relationship Id="rId4" Type="http://schemas.openxmlformats.org/officeDocument/2006/relationships/audio" Target="../media/media5.mp3"/><Relationship Id="rId9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microsoft.com/office/2007/relationships/media" Target="../media/media5.mp3"/><Relationship Id="rId7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media6.mp3"/><Relationship Id="rId11" Type="http://schemas.openxmlformats.org/officeDocument/2006/relationships/image" Target="../media/image4.png"/><Relationship Id="rId5" Type="http://schemas.microsoft.com/office/2007/relationships/media" Target="../media/media6.mp3"/><Relationship Id="rId10" Type="http://schemas.openxmlformats.org/officeDocument/2006/relationships/image" Target="../media/image25.jpg"/><Relationship Id="rId4" Type="http://schemas.openxmlformats.org/officeDocument/2006/relationships/audio" Target="../media/media5.mp3"/><Relationship Id="rId9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3" Type="http://schemas.microsoft.com/office/2007/relationships/media" Target="../media/media5.mp3"/><Relationship Id="rId7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media6.mp3"/><Relationship Id="rId11" Type="http://schemas.openxmlformats.org/officeDocument/2006/relationships/image" Target="../media/image4.png"/><Relationship Id="rId5" Type="http://schemas.microsoft.com/office/2007/relationships/media" Target="../media/media6.mp3"/><Relationship Id="rId10" Type="http://schemas.openxmlformats.org/officeDocument/2006/relationships/image" Target="../media/image25.jpg"/><Relationship Id="rId4" Type="http://schemas.openxmlformats.org/officeDocument/2006/relationships/audio" Target="../media/media5.mp3"/><Relationship Id="rId9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microsoft.com/office/2007/relationships/media" Target="../media/media5.mp3"/><Relationship Id="rId7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media6.mp3"/><Relationship Id="rId11" Type="http://schemas.openxmlformats.org/officeDocument/2006/relationships/image" Target="../media/image4.png"/><Relationship Id="rId5" Type="http://schemas.microsoft.com/office/2007/relationships/media" Target="../media/media6.mp3"/><Relationship Id="rId10" Type="http://schemas.openxmlformats.org/officeDocument/2006/relationships/image" Target="../media/image25.jpg"/><Relationship Id="rId4" Type="http://schemas.openxmlformats.org/officeDocument/2006/relationships/audio" Target="../media/media5.mp3"/><Relationship Id="rId9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6.gif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10" Type="http://schemas.openxmlformats.org/officeDocument/2006/relationships/image" Target="../media/image16.PNG"/><Relationship Id="rId4" Type="http://schemas.openxmlformats.org/officeDocument/2006/relationships/image" Target="../media/image11.jpg"/><Relationship Id="rId9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83159" y="1151195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0000"/>
                </a:solidFill>
                <a:latin typeface="Comic Sans MS" panose="030F0702030302020204" pitchFamily="66" charset="0"/>
              </a:rPr>
              <a:t>REVIEW 3</a:t>
            </a:r>
            <a:endParaRPr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480657" y="2455635"/>
            <a:ext cx="43887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Period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3</a:t>
            </a:r>
            <a:endParaRPr lang="vi-VN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66257" y="2242119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7912254" y="3476487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7006860" y="3070665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275450" y="2962321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202875" y="0"/>
            <a:ext cx="2738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tick.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426509-DFD3-440C-98F8-51C9110BE6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017" t="-8174" r="65579" b="3123"/>
          <a:stretch/>
        </p:blipFill>
        <p:spPr>
          <a:xfrm>
            <a:off x="2557127" y="612644"/>
            <a:ext cx="4029746" cy="38039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9928B9-4413-44AC-AA4E-D1F3248D255C}"/>
              </a:ext>
            </a:extLst>
          </p:cNvPr>
          <p:cNvSpPr txBox="1"/>
          <p:nvPr/>
        </p:nvSpPr>
        <p:spPr>
          <a:xfrm>
            <a:off x="5322465" y="3686412"/>
            <a:ext cx="32709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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976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202875" y="0"/>
            <a:ext cx="2738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tick.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426509-DFD3-440C-98F8-51C9110BE6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81" t="-7836" r="30281" b="2785"/>
          <a:stretch/>
        </p:blipFill>
        <p:spPr>
          <a:xfrm>
            <a:off x="2557127" y="612644"/>
            <a:ext cx="4029746" cy="38039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9928B9-4413-44AC-AA4E-D1F3248D255C}"/>
              </a:ext>
            </a:extLst>
          </p:cNvPr>
          <p:cNvSpPr txBox="1"/>
          <p:nvPr/>
        </p:nvSpPr>
        <p:spPr>
          <a:xfrm>
            <a:off x="3710835" y="3674982"/>
            <a:ext cx="32709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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188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202875" y="0"/>
            <a:ext cx="2738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tick.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426509-DFD3-440C-98F8-51C9110BE6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882" t="-7521" r="-6320" b="2470"/>
          <a:stretch/>
        </p:blipFill>
        <p:spPr>
          <a:xfrm>
            <a:off x="2557127" y="612644"/>
            <a:ext cx="4029746" cy="38039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9928B9-4413-44AC-AA4E-D1F3248D255C}"/>
              </a:ext>
            </a:extLst>
          </p:cNvPr>
          <p:cNvSpPr txBox="1"/>
          <p:nvPr/>
        </p:nvSpPr>
        <p:spPr>
          <a:xfrm>
            <a:off x="3710835" y="3663552"/>
            <a:ext cx="32709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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827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89D28A90-3B41-4034-BF02-70226EBF8F85}"/>
              </a:ext>
            </a:extLst>
          </p:cNvPr>
          <p:cNvSpPr/>
          <p:nvPr/>
        </p:nvSpPr>
        <p:spPr>
          <a:xfrm>
            <a:off x="2520599" y="37947"/>
            <a:ext cx="4102801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152818" y="68373"/>
            <a:ext cx="335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tick.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9304C8C-54B3-403D-A43F-BDB75A5634B5}"/>
              </a:ext>
            </a:extLst>
          </p:cNvPr>
          <p:cNvGrpSpPr/>
          <p:nvPr/>
        </p:nvGrpSpPr>
        <p:grpSpPr>
          <a:xfrm>
            <a:off x="0" y="1022985"/>
            <a:ext cx="9144000" cy="3067941"/>
            <a:chOff x="0" y="885825"/>
            <a:chExt cx="9144000" cy="306794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05E85E3-94F1-470F-A27A-3B88E8C3A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9" y="1694905"/>
              <a:ext cx="5948850" cy="1761187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68FD8A0-65AD-4637-A067-A0E58F647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4377" b="4377"/>
            <a:stretch/>
          </p:blipFill>
          <p:spPr>
            <a:xfrm>
              <a:off x="0" y="885825"/>
              <a:ext cx="9144000" cy="843432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F799749-32D9-40F3-8F25-E8B83786BED8}"/>
                </a:ext>
              </a:extLst>
            </p:cNvPr>
            <p:cNvSpPr/>
            <p:nvPr/>
          </p:nvSpPr>
          <p:spPr>
            <a:xfrm>
              <a:off x="21909" y="3462873"/>
              <a:ext cx="510143" cy="490893"/>
            </a:xfrm>
            <a:prstGeom prst="ellipse">
              <a:avLst/>
            </a:prstGeom>
            <a:solidFill>
              <a:srgbClr val="DD53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a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B52CA18-953B-43D2-BA8A-5862D9F51D05}"/>
                </a:ext>
              </a:extLst>
            </p:cNvPr>
            <p:cNvSpPr/>
            <p:nvPr/>
          </p:nvSpPr>
          <p:spPr>
            <a:xfrm>
              <a:off x="613346" y="3479193"/>
              <a:ext cx="510142" cy="461665"/>
            </a:xfrm>
            <a:prstGeom prst="rect">
              <a:avLst/>
            </a:prstGeom>
            <a:noFill/>
            <a:ln>
              <a:solidFill>
                <a:srgbClr val="DD53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02CFF9D-299B-412B-8702-CC958ADC8276}"/>
                </a:ext>
              </a:extLst>
            </p:cNvPr>
            <p:cNvSpPr/>
            <p:nvPr/>
          </p:nvSpPr>
          <p:spPr>
            <a:xfrm>
              <a:off x="1439229" y="3442306"/>
              <a:ext cx="510143" cy="490893"/>
            </a:xfrm>
            <a:prstGeom prst="ellipse">
              <a:avLst/>
            </a:prstGeom>
            <a:solidFill>
              <a:srgbClr val="DD53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b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1E39BFD-8AA5-4197-BA06-4A1FD9C55A92}"/>
                </a:ext>
              </a:extLst>
            </p:cNvPr>
            <p:cNvSpPr/>
            <p:nvPr/>
          </p:nvSpPr>
          <p:spPr>
            <a:xfrm>
              <a:off x="2030666" y="3458626"/>
              <a:ext cx="510142" cy="461665"/>
            </a:xfrm>
            <a:prstGeom prst="rect">
              <a:avLst/>
            </a:prstGeom>
            <a:noFill/>
            <a:ln>
              <a:solidFill>
                <a:srgbClr val="DD53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9786EC7-6BF3-42ED-8E35-D59321242369}"/>
                </a:ext>
              </a:extLst>
            </p:cNvPr>
            <p:cNvSpPr/>
            <p:nvPr/>
          </p:nvSpPr>
          <p:spPr>
            <a:xfrm>
              <a:off x="3224676" y="3462873"/>
              <a:ext cx="510143" cy="490893"/>
            </a:xfrm>
            <a:prstGeom prst="ellipse">
              <a:avLst/>
            </a:prstGeom>
            <a:solidFill>
              <a:srgbClr val="DD53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a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C86EDD2-A9C8-497E-8057-53C212E922F8}"/>
                </a:ext>
              </a:extLst>
            </p:cNvPr>
            <p:cNvSpPr/>
            <p:nvPr/>
          </p:nvSpPr>
          <p:spPr>
            <a:xfrm>
              <a:off x="3816113" y="3479193"/>
              <a:ext cx="510142" cy="461665"/>
            </a:xfrm>
            <a:prstGeom prst="rect">
              <a:avLst/>
            </a:prstGeom>
            <a:noFill/>
            <a:ln>
              <a:solidFill>
                <a:srgbClr val="DD53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4590955-7C69-437D-A268-9D6148B9E2D8}"/>
                </a:ext>
              </a:extLst>
            </p:cNvPr>
            <p:cNvSpPr/>
            <p:nvPr/>
          </p:nvSpPr>
          <p:spPr>
            <a:xfrm>
              <a:off x="4653426" y="3442306"/>
              <a:ext cx="510143" cy="490893"/>
            </a:xfrm>
            <a:prstGeom prst="ellipse">
              <a:avLst/>
            </a:prstGeom>
            <a:solidFill>
              <a:srgbClr val="DD53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b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B0028D5-81AA-4BB1-A3AF-BF6B82D1B5AE}"/>
                </a:ext>
              </a:extLst>
            </p:cNvPr>
            <p:cNvSpPr/>
            <p:nvPr/>
          </p:nvSpPr>
          <p:spPr>
            <a:xfrm>
              <a:off x="5244863" y="3458626"/>
              <a:ext cx="510142" cy="461665"/>
            </a:xfrm>
            <a:prstGeom prst="rect">
              <a:avLst/>
            </a:prstGeom>
            <a:noFill/>
            <a:ln>
              <a:solidFill>
                <a:srgbClr val="DD53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A5C8099-20B5-4409-9BCE-B485C26568E7}"/>
                </a:ext>
              </a:extLst>
            </p:cNvPr>
            <p:cNvSpPr/>
            <p:nvPr/>
          </p:nvSpPr>
          <p:spPr>
            <a:xfrm>
              <a:off x="6580332" y="3430677"/>
              <a:ext cx="510143" cy="490893"/>
            </a:xfrm>
            <a:prstGeom prst="ellipse">
              <a:avLst/>
            </a:prstGeom>
            <a:solidFill>
              <a:srgbClr val="DD53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a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A7C6E06-E926-4277-95B4-B3FBBA034211}"/>
                </a:ext>
              </a:extLst>
            </p:cNvPr>
            <p:cNvSpPr/>
            <p:nvPr/>
          </p:nvSpPr>
          <p:spPr>
            <a:xfrm>
              <a:off x="7171769" y="3446997"/>
              <a:ext cx="510142" cy="461665"/>
            </a:xfrm>
            <a:prstGeom prst="rect">
              <a:avLst/>
            </a:prstGeom>
            <a:noFill/>
            <a:ln>
              <a:solidFill>
                <a:srgbClr val="DD53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FD6C567-89EE-4599-A8DE-440B54813D78}"/>
                </a:ext>
              </a:extLst>
            </p:cNvPr>
            <p:cNvSpPr/>
            <p:nvPr/>
          </p:nvSpPr>
          <p:spPr>
            <a:xfrm>
              <a:off x="7974792" y="3410110"/>
              <a:ext cx="510143" cy="490893"/>
            </a:xfrm>
            <a:prstGeom prst="ellipse">
              <a:avLst/>
            </a:prstGeom>
            <a:solidFill>
              <a:srgbClr val="DD53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b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F802775-F1FA-4F74-8EB8-5DFB0658AA64}"/>
                </a:ext>
              </a:extLst>
            </p:cNvPr>
            <p:cNvSpPr/>
            <p:nvPr/>
          </p:nvSpPr>
          <p:spPr>
            <a:xfrm>
              <a:off x="8566229" y="3426430"/>
              <a:ext cx="510142" cy="461665"/>
            </a:xfrm>
            <a:prstGeom prst="rect">
              <a:avLst/>
            </a:prstGeom>
            <a:noFill/>
            <a:ln>
              <a:solidFill>
                <a:srgbClr val="DD53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88D53F1-1E1E-4C91-9075-15E962638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9360" y="1835161"/>
              <a:ext cx="2670599" cy="1481118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0E75D9E-9042-4CD6-B578-16DBF56258A3}"/>
              </a:ext>
            </a:extLst>
          </p:cNvPr>
          <p:cNvSpPr txBox="1"/>
          <p:nvPr/>
        </p:nvSpPr>
        <p:spPr>
          <a:xfrm>
            <a:off x="1949449" y="3453439"/>
            <a:ext cx="32709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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0562FE-6D9F-40C9-AD5D-BB4E331D70D4}"/>
              </a:ext>
            </a:extLst>
          </p:cNvPr>
          <p:cNvSpPr txBox="1"/>
          <p:nvPr/>
        </p:nvSpPr>
        <p:spPr>
          <a:xfrm>
            <a:off x="3752041" y="3487729"/>
            <a:ext cx="32709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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7480858-84C4-4E70-BE32-7FE7647251D5}"/>
              </a:ext>
            </a:extLst>
          </p:cNvPr>
          <p:cNvSpPr txBox="1"/>
          <p:nvPr/>
        </p:nvSpPr>
        <p:spPr>
          <a:xfrm>
            <a:off x="7119163" y="3453438"/>
            <a:ext cx="32709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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393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82133" y="2400301"/>
            <a:ext cx="7236178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5. Find the words.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174DC489-ECB4-4AF2-9E88-6F261160DA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8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001801" y="62230"/>
            <a:ext cx="2940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Find the words.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3C9BDB-3B6D-4C2F-919E-C8EDC65CD1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38" r="22919"/>
          <a:stretch/>
        </p:blipFill>
        <p:spPr>
          <a:xfrm>
            <a:off x="2697480" y="777239"/>
            <a:ext cx="3840480" cy="3989071"/>
          </a:xfrm>
          <a:prstGeom prst="rect">
            <a:avLst/>
          </a:prstGeom>
        </p:spPr>
      </p:pic>
      <p:sp>
        <p:nvSpPr>
          <p:cNvPr id="12" name="bus">
            <a:extLst>
              <a:ext uri="{FF2B5EF4-FFF2-40B4-BE49-F238E27FC236}">
                <a16:creationId xmlns:a16="http://schemas.microsoft.com/office/drawing/2014/main" id="{8300A9B4-9808-4D73-B286-DA0DD97B2F0A}"/>
              </a:ext>
            </a:extLst>
          </p:cNvPr>
          <p:cNvSpPr/>
          <p:nvPr/>
        </p:nvSpPr>
        <p:spPr>
          <a:xfrm>
            <a:off x="475150" y="1040957"/>
            <a:ext cx="1136480" cy="523220"/>
          </a:xfrm>
          <a:prstGeom prst="roundRect">
            <a:avLst>
              <a:gd name="adj" fmla="val 5744"/>
            </a:avLst>
          </a:prstGeom>
          <a:solidFill>
            <a:srgbClr val="DD5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FF"/>
                </a:solidFill>
                <a:latin typeface="Comic Sans MS" panose="030F0702030302020204" pitchFamily="66" charset="0"/>
              </a:rPr>
              <a:t>bus</a:t>
            </a:r>
            <a:endParaRPr lang="en-US" sz="32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lake">
            <a:extLst>
              <a:ext uri="{FF2B5EF4-FFF2-40B4-BE49-F238E27FC236}">
                <a16:creationId xmlns:a16="http://schemas.microsoft.com/office/drawing/2014/main" id="{F98A3752-33F6-416D-838B-4B49ACCBD3DB}"/>
              </a:ext>
            </a:extLst>
          </p:cNvPr>
          <p:cNvSpPr/>
          <p:nvPr/>
        </p:nvSpPr>
        <p:spPr>
          <a:xfrm>
            <a:off x="475150" y="2002810"/>
            <a:ext cx="1125050" cy="523220"/>
          </a:xfrm>
          <a:prstGeom prst="roundRect">
            <a:avLst>
              <a:gd name="adj" fmla="val 5744"/>
            </a:avLst>
          </a:prstGeom>
          <a:solidFill>
            <a:srgbClr val="DD5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FF"/>
                </a:solidFill>
                <a:latin typeface="Comic Sans MS" panose="030F0702030302020204" pitchFamily="66" charset="0"/>
              </a:rPr>
              <a:t>lake</a:t>
            </a:r>
            <a:endParaRPr lang="en-US" sz="32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leaf">
            <a:extLst>
              <a:ext uri="{FF2B5EF4-FFF2-40B4-BE49-F238E27FC236}">
                <a16:creationId xmlns:a16="http://schemas.microsoft.com/office/drawing/2014/main" id="{6D967006-CBE1-431C-B2A2-166DDA590405}"/>
              </a:ext>
            </a:extLst>
          </p:cNvPr>
          <p:cNvSpPr/>
          <p:nvPr/>
        </p:nvSpPr>
        <p:spPr>
          <a:xfrm>
            <a:off x="463720" y="2964663"/>
            <a:ext cx="1136480" cy="523220"/>
          </a:xfrm>
          <a:prstGeom prst="roundRect">
            <a:avLst>
              <a:gd name="adj" fmla="val 5744"/>
            </a:avLst>
          </a:prstGeom>
          <a:solidFill>
            <a:srgbClr val="DD5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FF"/>
                </a:solidFill>
                <a:latin typeface="Comic Sans MS" panose="030F0702030302020204" pitchFamily="66" charset="0"/>
              </a:rPr>
              <a:t>leaf</a:t>
            </a:r>
            <a:endParaRPr lang="en-US" sz="32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lemons">
            <a:extLst>
              <a:ext uri="{FF2B5EF4-FFF2-40B4-BE49-F238E27FC236}">
                <a16:creationId xmlns:a16="http://schemas.microsoft.com/office/drawing/2014/main" id="{37941C67-4001-42E1-9C2E-BDB3AB57E5F8}"/>
              </a:ext>
            </a:extLst>
          </p:cNvPr>
          <p:cNvSpPr/>
          <p:nvPr/>
        </p:nvSpPr>
        <p:spPr>
          <a:xfrm>
            <a:off x="482900" y="3978546"/>
            <a:ext cx="1551640" cy="523220"/>
          </a:xfrm>
          <a:prstGeom prst="roundRect">
            <a:avLst>
              <a:gd name="adj" fmla="val 5744"/>
            </a:avLst>
          </a:prstGeom>
          <a:solidFill>
            <a:srgbClr val="DD5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FF"/>
                </a:solidFill>
                <a:latin typeface="Comic Sans MS" panose="030F0702030302020204" pitchFamily="66" charset="0"/>
              </a:rPr>
              <a:t>lemons</a:t>
            </a:r>
            <a:endParaRPr lang="en-US" sz="32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locks">
            <a:extLst>
              <a:ext uri="{FF2B5EF4-FFF2-40B4-BE49-F238E27FC236}">
                <a16:creationId xmlns:a16="http://schemas.microsoft.com/office/drawing/2014/main" id="{E0F8BF3A-4267-463B-B2B3-B315AB4A5C3B}"/>
              </a:ext>
            </a:extLst>
          </p:cNvPr>
          <p:cNvSpPr/>
          <p:nvPr/>
        </p:nvSpPr>
        <p:spPr>
          <a:xfrm>
            <a:off x="7368950" y="1040957"/>
            <a:ext cx="1398700" cy="523220"/>
          </a:xfrm>
          <a:prstGeom prst="roundRect">
            <a:avLst>
              <a:gd name="adj" fmla="val 5744"/>
            </a:avLst>
          </a:prstGeom>
          <a:solidFill>
            <a:srgbClr val="DD5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FF"/>
                </a:solidFill>
                <a:latin typeface="Comic Sans MS" panose="030F0702030302020204" pitchFamily="66" charset="0"/>
              </a:rPr>
              <a:t>locks</a:t>
            </a:r>
            <a:endParaRPr lang="en-US" sz="32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mouse">
            <a:extLst>
              <a:ext uri="{FF2B5EF4-FFF2-40B4-BE49-F238E27FC236}">
                <a16:creationId xmlns:a16="http://schemas.microsoft.com/office/drawing/2014/main" id="{79D3FDF6-3CAD-4288-8B04-3AA053A9A317}"/>
              </a:ext>
            </a:extLst>
          </p:cNvPr>
          <p:cNvSpPr/>
          <p:nvPr/>
        </p:nvSpPr>
        <p:spPr>
          <a:xfrm>
            <a:off x="7368950" y="2002810"/>
            <a:ext cx="1398700" cy="523220"/>
          </a:xfrm>
          <a:prstGeom prst="roundRect">
            <a:avLst>
              <a:gd name="adj" fmla="val 5744"/>
            </a:avLst>
          </a:prstGeom>
          <a:solidFill>
            <a:srgbClr val="DD5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FF"/>
                </a:solidFill>
                <a:latin typeface="Comic Sans MS" panose="030F0702030302020204" pitchFamily="66" charset="0"/>
              </a:rPr>
              <a:t>mouse</a:t>
            </a:r>
            <a:endParaRPr lang="en-US" sz="32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pots">
            <a:extLst>
              <a:ext uri="{FF2B5EF4-FFF2-40B4-BE49-F238E27FC236}">
                <a16:creationId xmlns:a16="http://schemas.microsoft.com/office/drawing/2014/main" id="{B9FCDCB1-670D-4A25-9754-521251551623}"/>
              </a:ext>
            </a:extLst>
          </p:cNvPr>
          <p:cNvSpPr/>
          <p:nvPr/>
        </p:nvSpPr>
        <p:spPr>
          <a:xfrm>
            <a:off x="7357520" y="2964663"/>
            <a:ext cx="1123540" cy="523220"/>
          </a:xfrm>
          <a:prstGeom prst="roundRect">
            <a:avLst>
              <a:gd name="adj" fmla="val 5744"/>
            </a:avLst>
          </a:prstGeom>
          <a:solidFill>
            <a:srgbClr val="DD5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FF"/>
                </a:solidFill>
                <a:latin typeface="Comic Sans MS" panose="030F0702030302020204" pitchFamily="66" charset="0"/>
              </a:rPr>
              <a:t>pots</a:t>
            </a:r>
            <a:endParaRPr lang="en-US" sz="32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sun">
            <a:extLst>
              <a:ext uri="{FF2B5EF4-FFF2-40B4-BE49-F238E27FC236}">
                <a16:creationId xmlns:a16="http://schemas.microsoft.com/office/drawing/2014/main" id="{C8B42F12-0D7A-49F8-B271-C6B8AE85CF17}"/>
              </a:ext>
            </a:extLst>
          </p:cNvPr>
          <p:cNvSpPr/>
          <p:nvPr/>
        </p:nvSpPr>
        <p:spPr>
          <a:xfrm>
            <a:off x="7353189" y="3978546"/>
            <a:ext cx="979281" cy="523220"/>
          </a:xfrm>
          <a:prstGeom prst="roundRect">
            <a:avLst>
              <a:gd name="adj" fmla="val 5744"/>
            </a:avLst>
          </a:prstGeom>
          <a:solidFill>
            <a:srgbClr val="DD5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FF"/>
                </a:solidFill>
                <a:latin typeface="Comic Sans MS" panose="030F0702030302020204" pitchFamily="66" charset="0"/>
              </a:rPr>
              <a:t>sun</a:t>
            </a:r>
            <a:endParaRPr lang="en-US" sz="32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F868243-CA86-4095-BA23-DE26CC301C9C}"/>
              </a:ext>
            </a:extLst>
          </p:cNvPr>
          <p:cNvSpPr/>
          <p:nvPr/>
        </p:nvSpPr>
        <p:spPr>
          <a:xfrm>
            <a:off x="3714750" y="1866103"/>
            <a:ext cx="457200" cy="136017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7D10A19-779D-4DC2-8F9E-7373362E6F48}"/>
              </a:ext>
            </a:extLst>
          </p:cNvPr>
          <p:cNvSpPr/>
          <p:nvPr/>
        </p:nvSpPr>
        <p:spPr>
          <a:xfrm>
            <a:off x="4183380" y="2308860"/>
            <a:ext cx="1840230" cy="4572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8DA9DE7-32A0-45F3-9E03-F99E22EC69EF}"/>
              </a:ext>
            </a:extLst>
          </p:cNvPr>
          <p:cNvSpPr/>
          <p:nvPr/>
        </p:nvSpPr>
        <p:spPr>
          <a:xfrm>
            <a:off x="6017895" y="2308860"/>
            <a:ext cx="457200" cy="136017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175C4E8-5A16-4359-B0AE-F39A73184C85}"/>
              </a:ext>
            </a:extLst>
          </p:cNvPr>
          <p:cNvSpPr/>
          <p:nvPr/>
        </p:nvSpPr>
        <p:spPr>
          <a:xfrm>
            <a:off x="2806064" y="3691890"/>
            <a:ext cx="2771775" cy="4572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01D4C7C-B5A8-44C4-94B8-7C0C41403B0C}"/>
              </a:ext>
            </a:extLst>
          </p:cNvPr>
          <p:cNvSpPr/>
          <p:nvPr/>
        </p:nvSpPr>
        <p:spPr>
          <a:xfrm>
            <a:off x="3263265" y="1379835"/>
            <a:ext cx="1840230" cy="4572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E0BE332-74E3-4995-ADF2-7E9CA70CDD5B}"/>
              </a:ext>
            </a:extLst>
          </p:cNvPr>
          <p:cNvSpPr/>
          <p:nvPr/>
        </p:nvSpPr>
        <p:spPr>
          <a:xfrm>
            <a:off x="3249519" y="3223260"/>
            <a:ext cx="2328319" cy="4572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8830399-CD58-40C2-8F73-1327BCCB3C5A}"/>
              </a:ext>
            </a:extLst>
          </p:cNvPr>
          <p:cNvSpPr/>
          <p:nvPr/>
        </p:nvSpPr>
        <p:spPr>
          <a:xfrm>
            <a:off x="4623437" y="1837035"/>
            <a:ext cx="1840230" cy="4572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D62FE0A-B57E-4FB1-808A-933AE8567C95}"/>
              </a:ext>
            </a:extLst>
          </p:cNvPr>
          <p:cNvSpPr/>
          <p:nvPr/>
        </p:nvSpPr>
        <p:spPr>
          <a:xfrm>
            <a:off x="5572125" y="2766060"/>
            <a:ext cx="457200" cy="136017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3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repeatCount="5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0405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mph" presetSubtype="0" repeatCount="5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0405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mph" presetSubtype="0" repeatCount="5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04052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7" presetClass="emph" presetSubtype="0" repeatCount="5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04052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7" presetClass="emph" presetSubtype="0" repeatCount="5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04052"/>
                                      </p:to>
                                    </p:animClr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7" presetClass="emph" presetSubtype="0" repeatCount="5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04052"/>
                                      </p:to>
                                    </p:animClr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7" presetClass="emph" presetSubtype="0" repeatCount="5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7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04052"/>
                                      </p:to>
                                    </p:animClr>
                                    <p:set>
                                      <p:cBhvr>
                                        <p:cTn id="1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7" presetClass="emph" presetSubtype="0" repeatCount="5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3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4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04052"/>
                                      </p:to>
                                    </p:animClr>
                                    <p:set>
                                      <p:cBhvr>
                                        <p:cTn id="1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3" grpId="1" animBg="1"/>
      <p:bldP spid="6" grpId="0" animBg="1"/>
      <p:bldP spid="36" grpId="1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823612" y="65107"/>
            <a:ext cx="1180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Read.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2" name="bus">
            <a:extLst>
              <a:ext uri="{FF2B5EF4-FFF2-40B4-BE49-F238E27FC236}">
                <a16:creationId xmlns:a16="http://schemas.microsoft.com/office/drawing/2014/main" id="{8300A9B4-9808-4D73-B286-DA0DD97B2F0A}"/>
              </a:ext>
            </a:extLst>
          </p:cNvPr>
          <p:cNvSpPr/>
          <p:nvPr/>
        </p:nvSpPr>
        <p:spPr>
          <a:xfrm>
            <a:off x="2691634" y="1040957"/>
            <a:ext cx="1136480" cy="523220"/>
          </a:xfrm>
          <a:prstGeom prst="roundRect">
            <a:avLst>
              <a:gd name="adj" fmla="val 5744"/>
            </a:avLst>
          </a:prstGeom>
          <a:solidFill>
            <a:srgbClr val="DD5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FF"/>
                </a:solidFill>
                <a:latin typeface="Comic Sans MS" panose="030F0702030302020204" pitchFamily="66" charset="0"/>
              </a:rPr>
              <a:t>bus</a:t>
            </a:r>
            <a:endParaRPr lang="en-US" sz="32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lake">
            <a:extLst>
              <a:ext uri="{FF2B5EF4-FFF2-40B4-BE49-F238E27FC236}">
                <a16:creationId xmlns:a16="http://schemas.microsoft.com/office/drawing/2014/main" id="{F98A3752-33F6-416D-838B-4B49ACCBD3DB}"/>
              </a:ext>
            </a:extLst>
          </p:cNvPr>
          <p:cNvSpPr/>
          <p:nvPr/>
        </p:nvSpPr>
        <p:spPr>
          <a:xfrm>
            <a:off x="2691634" y="2002810"/>
            <a:ext cx="1125050" cy="523220"/>
          </a:xfrm>
          <a:prstGeom prst="roundRect">
            <a:avLst>
              <a:gd name="adj" fmla="val 5744"/>
            </a:avLst>
          </a:prstGeom>
          <a:solidFill>
            <a:srgbClr val="DD5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FF"/>
                </a:solidFill>
                <a:latin typeface="Comic Sans MS" panose="030F0702030302020204" pitchFamily="66" charset="0"/>
              </a:rPr>
              <a:t>lake</a:t>
            </a:r>
            <a:endParaRPr lang="en-US" sz="32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leaf">
            <a:extLst>
              <a:ext uri="{FF2B5EF4-FFF2-40B4-BE49-F238E27FC236}">
                <a16:creationId xmlns:a16="http://schemas.microsoft.com/office/drawing/2014/main" id="{6D967006-CBE1-431C-B2A2-166DDA590405}"/>
              </a:ext>
            </a:extLst>
          </p:cNvPr>
          <p:cNvSpPr/>
          <p:nvPr/>
        </p:nvSpPr>
        <p:spPr>
          <a:xfrm>
            <a:off x="2680204" y="2964663"/>
            <a:ext cx="1136480" cy="523220"/>
          </a:xfrm>
          <a:prstGeom prst="roundRect">
            <a:avLst>
              <a:gd name="adj" fmla="val 5744"/>
            </a:avLst>
          </a:prstGeom>
          <a:solidFill>
            <a:srgbClr val="DD5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FF"/>
                </a:solidFill>
                <a:latin typeface="Comic Sans MS" panose="030F0702030302020204" pitchFamily="66" charset="0"/>
              </a:rPr>
              <a:t>leaf</a:t>
            </a:r>
            <a:endParaRPr lang="en-US" sz="32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lemons">
            <a:extLst>
              <a:ext uri="{FF2B5EF4-FFF2-40B4-BE49-F238E27FC236}">
                <a16:creationId xmlns:a16="http://schemas.microsoft.com/office/drawing/2014/main" id="{37941C67-4001-42E1-9C2E-BDB3AB57E5F8}"/>
              </a:ext>
            </a:extLst>
          </p:cNvPr>
          <p:cNvSpPr/>
          <p:nvPr/>
        </p:nvSpPr>
        <p:spPr>
          <a:xfrm>
            <a:off x="2699384" y="3978546"/>
            <a:ext cx="1551640" cy="523220"/>
          </a:xfrm>
          <a:prstGeom prst="roundRect">
            <a:avLst>
              <a:gd name="adj" fmla="val 5744"/>
            </a:avLst>
          </a:prstGeom>
          <a:solidFill>
            <a:srgbClr val="DD5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FF"/>
                </a:solidFill>
                <a:latin typeface="Comic Sans MS" panose="030F0702030302020204" pitchFamily="66" charset="0"/>
              </a:rPr>
              <a:t>lemons</a:t>
            </a:r>
            <a:endParaRPr lang="en-US" sz="32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locks">
            <a:extLst>
              <a:ext uri="{FF2B5EF4-FFF2-40B4-BE49-F238E27FC236}">
                <a16:creationId xmlns:a16="http://schemas.microsoft.com/office/drawing/2014/main" id="{E0F8BF3A-4267-463B-B2B3-B315AB4A5C3B}"/>
              </a:ext>
            </a:extLst>
          </p:cNvPr>
          <p:cNvSpPr/>
          <p:nvPr/>
        </p:nvSpPr>
        <p:spPr>
          <a:xfrm>
            <a:off x="5015173" y="1040957"/>
            <a:ext cx="1398700" cy="523220"/>
          </a:xfrm>
          <a:prstGeom prst="roundRect">
            <a:avLst>
              <a:gd name="adj" fmla="val 5744"/>
            </a:avLst>
          </a:prstGeom>
          <a:solidFill>
            <a:srgbClr val="DD5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FF"/>
                </a:solidFill>
                <a:latin typeface="Comic Sans MS" panose="030F0702030302020204" pitchFamily="66" charset="0"/>
              </a:rPr>
              <a:t>locks</a:t>
            </a:r>
            <a:endParaRPr lang="en-US" sz="32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mouse">
            <a:extLst>
              <a:ext uri="{FF2B5EF4-FFF2-40B4-BE49-F238E27FC236}">
                <a16:creationId xmlns:a16="http://schemas.microsoft.com/office/drawing/2014/main" id="{79D3FDF6-3CAD-4288-8B04-3AA053A9A317}"/>
              </a:ext>
            </a:extLst>
          </p:cNvPr>
          <p:cNvSpPr/>
          <p:nvPr/>
        </p:nvSpPr>
        <p:spPr>
          <a:xfrm>
            <a:off x="5015173" y="2002810"/>
            <a:ext cx="1398700" cy="523220"/>
          </a:xfrm>
          <a:prstGeom prst="roundRect">
            <a:avLst>
              <a:gd name="adj" fmla="val 5744"/>
            </a:avLst>
          </a:prstGeom>
          <a:solidFill>
            <a:srgbClr val="DD5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FF"/>
                </a:solidFill>
                <a:latin typeface="Comic Sans MS" panose="030F0702030302020204" pitchFamily="66" charset="0"/>
              </a:rPr>
              <a:t>mouse</a:t>
            </a:r>
            <a:endParaRPr lang="en-US" sz="32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pots">
            <a:extLst>
              <a:ext uri="{FF2B5EF4-FFF2-40B4-BE49-F238E27FC236}">
                <a16:creationId xmlns:a16="http://schemas.microsoft.com/office/drawing/2014/main" id="{B9FCDCB1-670D-4A25-9754-521251551623}"/>
              </a:ext>
            </a:extLst>
          </p:cNvPr>
          <p:cNvSpPr/>
          <p:nvPr/>
        </p:nvSpPr>
        <p:spPr>
          <a:xfrm>
            <a:off x="5003743" y="2964663"/>
            <a:ext cx="1123540" cy="523220"/>
          </a:xfrm>
          <a:prstGeom prst="roundRect">
            <a:avLst>
              <a:gd name="adj" fmla="val 5744"/>
            </a:avLst>
          </a:prstGeom>
          <a:solidFill>
            <a:srgbClr val="DD5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FF"/>
                </a:solidFill>
                <a:latin typeface="Comic Sans MS" panose="030F0702030302020204" pitchFamily="66" charset="0"/>
              </a:rPr>
              <a:t>pots</a:t>
            </a:r>
            <a:endParaRPr lang="en-US" sz="32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sun">
            <a:extLst>
              <a:ext uri="{FF2B5EF4-FFF2-40B4-BE49-F238E27FC236}">
                <a16:creationId xmlns:a16="http://schemas.microsoft.com/office/drawing/2014/main" id="{C8B42F12-0D7A-49F8-B271-C6B8AE85CF17}"/>
              </a:ext>
            </a:extLst>
          </p:cNvPr>
          <p:cNvSpPr/>
          <p:nvPr/>
        </p:nvSpPr>
        <p:spPr>
          <a:xfrm>
            <a:off x="4999412" y="3978546"/>
            <a:ext cx="979281" cy="523220"/>
          </a:xfrm>
          <a:prstGeom prst="roundRect">
            <a:avLst>
              <a:gd name="adj" fmla="val 5744"/>
            </a:avLst>
          </a:prstGeom>
          <a:solidFill>
            <a:srgbClr val="DD5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FF"/>
                </a:solidFill>
                <a:latin typeface="Comic Sans MS" panose="030F0702030302020204" pitchFamily="66" charset="0"/>
              </a:rPr>
              <a:t>sun</a:t>
            </a:r>
            <a:endParaRPr lang="en-US" sz="32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91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192078" y="2259096"/>
            <a:ext cx="6759844" cy="131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6.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Write the letters.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32EA2D78-A62A-4DE7-ADEE-EC35A655C4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5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55825" y="125730"/>
            <a:ext cx="3432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Write the letters.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00F580-8C12-41B4-B373-AC6201578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0110"/>
            <a:ext cx="9129790" cy="42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5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34C1CB-FF6A-418D-88C3-90CB174FB50F}"/>
              </a:ext>
            </a:extLst>
          </p:cNvPr>
          <p:cNvSpPr txBox="1"/>
          <p:nvPr/>
        </p:nvSpPr>
        <p:spPr>
          <a:xfrm>
            <a:off x="2366010" y="731936"/>
            <a:ext cx="592074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Magical</a:t>
            </a:r>
          </a:p>
          <a:p>
            <a:pPr algn="ctr"/>
            <a:r>
              <a:rPr lang="en-US" sz="6000" b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balloons</a:t>
            </a:r>
          </a:p>
          <a:p>
            <a:pPr algn="r"/>
            <a:r>
              <a:rPr lang="en-US" sz="6000" b="1">
                <a:solidFill>
                  <a:srgbClr val="002060"/>
                </a:solidFill>
                <a:latin typeface="Comic Sans MS" panose="030F0702030302020204" pitchFamily="66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323990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068088" y="1067089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169189" y="2538322"/>
            <a:ext cx="603603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5. Find the words.</a:t>
            </a: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169189" y="1753703"/>
            <a:ext cx="5469999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4. Read and tick.</a:t>
            </a: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169189" y="3293770"/>
            <a:ext cx="567156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6. Write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 the letters.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404349" y="98287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404349" y="1729646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404349" y="2479856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404349" y="323530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623455C-DDCE-BD99-DAD7-775D4315B881}"/>
              </a:ext>
            </a:extLst>
          </p:cNvPr>
          <p:cNvSpPr txBox="1">
            <a:spLocks/>
          </p:cNvSpPr>
          <p:nvPr/>
        </p:nvSpPr>
        <p:spPr>
          <a:xfrm>
            <a:off x="2169189" y="4018865"/>
            <a:ext cx="392972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1F1B6148-E9F9-C5E3-1892-CBF55634108C}"/>
              </a:ext>
            </a:extLst>
          </p:cNvPr>
          <p:cNvSpPr/>
          <p:nvPr/>
        </p:nvSpPr>
        <p:spPr>
          <a:xfrm>
            <a:off x="1404349" y="3945648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7E1C83-0ADD-4F50-91F8-EA2784E50CC5}"/>
              </a:ext>
            </a:extLst>
          </p:cNvPr>
          <p:cNvSpPr txBox="1"/>
          <p:nvPr/>
        </p:nvSpPr>
        <p:spPr>
          <a:xfrm>
            <a:off x="2286000" y="114717"/>
            <a:ext cx="51797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DD53B4"/>
                </a:solidFill>
                <a:latin typeface="Comic Sans MS" panose="030F0702030302020204" pitchFamily="66" charset="0"/>
              </a:rPr>
              <a:t>Choose to fill in the blanks.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609DCA-7AAD-4563-8022-3DA4A69E9B08}"/>
              </a:ext>
            </a:extLst>
          </p:cNvPr>
          <p:cNvSpPr/>
          <p:nvPr/>
        </p:nvSpPr>
        <p:spPr>
          <a:xfrm>
            <a:off x="3667764" y="1041631"/>
            <a:ext cx="2614050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__</a:t>
            </a:r>
            <a:r>
              <a:rPr lang="vi-VN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r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other</a:t>
            </a:r>
          </a:p>
        </p:txBody>
      </p:sp>
      <p:grpSp>
        <p:nvGrpSpPr>
          <p:cNvPr id="9" name="Đúng">
            <a:extLst>
              <a:ext uri="{FF2B5EF4-FFF2-40B4-BE49-F238E27FC236}">
                <a16:creationId xmlns:a16="http://schemas.microsoft.com/office/drawing/2014/main" id="{EAFDFD3E-3889-45B1-B06C-D32A8A49F37E}"/>
              </a:ext>
            </a:extLst>
          </p:cNvPr>
          <p:cNvGrpSpPr/>
          <p:nvPr/>
        </p:nvGrpSpPr>
        <p:grpSpPr>
          <a:xfrm>
            <a:off x="738247" y="5391150"/>
            <a:ext cx="754380" cy="1210066"/>
            <a:chOff x="0" y="1817370"/>
            <a:chExt cx="2165850" cy="4124716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847B5F0-6D1C-40B4-AB8C-9230FC77C4B3}"/>
                </a:ext>
              </a:extLst>
            </p:cNvPr>
            <p:cNvSpPr/>
            <p:nvPr/>
          </p:nvSpPr>
          <p:spPr>
            <a:xfrm>
              <a:off x="0" y="1817370"/>
              <a:ext cx="2165850" cy="2628603"/>
            </a:xfrm>
            <a:custGeom>
              <a:avLst/>
              <a:gdLst>
                <a:gd name="connsiteX0" fmla="*/ 1073368 w 2165850"/>
                <a:gd name="connsiteY0" fmla="*/ 2627386 h 2628603"/>
                <a:gd name="connsiteX1" fmla="*/ 661888 w 2165850"/>
                <a:gd name="connsiteY1" fmla="*/ 2410216 h 2628603"/>
                <a:gd name="connsiteX2" fmla="*/ 307558 w 2165850"/>
                <a:gd name="connsiteY2" fmla="*/ 2033026 h 2628603"/>
                <a:gd name="connsiteX3" fmla="*/ 67528 w 2165850"/>
                <a:gd name="connsiteY3" fmla="*/ 1610116 h 2628603"/>
                <a:gd name="connsiteX4" fmla="*/ 21808 w 2165850"/>
                <a:gd name="connsiteY4" fmla="*/ 924316 h 2628603"/>
                <a:gd name="connsiteX5" fmla="*/ 376138 w 2165850"/>
                <a:gd name="connsiteY5" fmla="*/ 261376 h 2628603"/>
                <a:gd name="connsiteX6" fmla="*/ 947638 w 2165850"/>
                <a:gd name="connsiteY6" fmla="*/ 9916 h 2628603"/>
                <a:gd name="connsiteX7" fmla="*/ 1587718 w 2165850"/>
                <a:gd name="connsiteY7" fmla="*/ 112786 h 2628603"/>
                <a:gd name="connsiteX8" fmla="*/ 2079208 w 2165850"/>
                <a:gd name="connsiteY8" fmla="*/ 672856 h 2628603"/>
                <a:gd name="connsiteX9" fmla="*/ 2159218 w 2165850"/>
                <a:gd name="connsiteY9" fmla="*/ 1290076 h 2628603"/>
                <a:gd name="connsiteX10" fmla="*/ 1999198 w 2165850"/>
                <a:gd name="connsiteY10" fmla="*/ 1884436 h 2628603"/>
                <a:gd name="connsiteX11" fmla="*/ 1450558 w 2165850"/>
                <a:gd name="connsiteY11" fmla="*/ 2467366 h 2628603"/>
                <a:gd name="connsiteX12" fmla="*/ 1073368 w 2165850"/>
                <a:gd name="connsiteY12" fmla="*/ 2627386 h 262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5850" h="2628603">
                  <a:moveTo>
                    <a:pt x="1073368" y="2627386"/>
                  </a:moveTo>
                  <a:cubicBezTo>
                    <a:pt x="941923" y="2617861"/>
                    <a:pt x="789523" y="2509276"/>
                    <a:pt x="661888" y="2410216"/>
                  </a:cubicBezTo>
                  <a:cubicBezTo>
                    <a:pt x="534253" y="2311156"/>
                    <a:pt x="406618" y="2166376"/>
                    <a:pt x="307558" y="2033026"/>
                  </a:cubicBezTo>
                  <a:cubicBezTo>
                    <a:pt x="208498" y="1899676"/>
                    <a:pt x="115153" y="1794901"/>
                    <a:pt x="67528" y="1610116"/>
                  </a:cubicBezTo>
                  <a:cubicBezTo>
                    <a:pt x="19903" y="1425331"/>
                    <a:pt x="-29627" y="1149106"/>
                    <a:pt x="21808" y="924316"/>
                  </a:cubicBezTo>
                  <a:cubicBezTo>
                    <a:pt x="73243" y="699526"/>
                    <a:pt x="221833" y="413776"/>
                    <a:pt x="376138" y="261376"/>
                  </a:cubicBezTo>
                  <a:cubicBezTo>
                    <a:pt x="530443" y="108976"/>
                    <a:pt x="745708" y="34681"/>
                    <a:pt x="947638" y="9916"/>
                  </a:cubicBezTo>
                  <a:cubicBezTo>
                    <a:pt x="1149568" y="-14849"/>
                    <a:pt x="1399123" y="2296"/>
                    <a:pt x="1587718" y="112786"/>
                  </a:cubicBezTo>
                  <a:cubicBezTo>
                    <a:pt x="1776313" y="223276"/>
                    <a:pt x="1983958" y="476641"/>
                    <a:pt x="2079208" y="672856"/>
                  </a:cubicBezTo>
                  <a:cubicBezTo>
                    <a:pt x="2174458" y="869071"/>
                    <a:pt x="2172553" y="1088146"/>
                    <a:pt x="2159218" y="1290076"/>
                  </a:cubicBezTo>
                  <a:cubicBezTo>
                    <a:pt x="2145883" y="1492006"/>
                    <a:pt x="2117308" y="1688221"/>
                    <a:pt x="1999198" y="1884436"/>
                  </a:cubicBezTo>
                  <a:cubicBezTo>
                    <a:pt x="1881088" y="2080651"/>
                    <a:pt x="1601053" y="2343541"/>
                    <a:pt x="1450558" y="2467366"/>
                  </a:cubicBezTo>
                  <a:cubicBezTo>
                    <a:pt x="1300063" y="2591191"/>
                    <a:pt x="1204813" y="2636911"/>
                    <a:pt x="1073368" y="262738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b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1BD423D-BE10-461F-B58E-543BBBC661E3}"/>
                </a:ext>
              </a:extLst>
            </p:cNvPr>
            <p:cNvSpPr/>
            <p:nvPr/>
          </p:nvSpPr>
          <p:spPr>
            <a:xfrm>
              <a:off x="1047931" y="4467585"/>
              <a:ext cx="106265" cy="122438"/>
            </a:xfrm>
            <a:custGeom>
              <a:avLst/>
              <a:gdLst>
                <a:gd name="connsiteX0" fmla="*/ 105447 w 106265"/>
                <a:gd name="connsiteY0" fmla="*/ 102901 h 122438"/>
                <a:gd name="connsiteX1" fmla="*/ 48297 w 106265"/>
                <a:gd name="connsiteY1" fmla="*/ 31 h 122438"/>
                <a:gd name="connsiteX2" fmla="*/ 2577 w 106265"/>
                <a:gd name="connsiteY2" fmla="*/ 114331 h 122438"/>
                <a:gd name="connsiteX3" fmla="*/ 105447 w 106265"/>
                <a:gd name="connsiteY3" fmla="*/ 102901 h 12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65" h="122438">
                  <a:moveTo>
                    <a:pt x="105447" y="102901"/>
                  </a:moveTo>
                  <a:cubicBezTo>
                    <a:pt x="113067" y="83851"/>
                    <a:pt x="65442" y="-1874"/>
                    <a:pt x="48297" y="31"/>
                  </a:cubicBezTo>
                  <a:cubicBezTo>
                    <a:pt x="31152" y="1936"/>
                    <a:pt x="-10758" y="99091"/>
                    <a:pt x="2577" y="114331"/>
                  </a:cubicBezTo>
                  <a:cubicBezTo>
                    <a:pt x="15912" y="129571"/>
                    <a:pt x="97827" y="121951"/>
                    <a:pt x="105447" y="102901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DC2005C-5E06-46A9-9DE4-430FF674B723}"/>
                </a:ext>
              </a:extLst>
            </p:cNvPr>
            <p:cNvSpPr/>
            <p:nvPr/>
          </p:nvSpPr>
          <p:spPr>
            <a:xfrm>
              <a:off x="1027195" y="4513336"/>
              <a:ext cx="104597" cy="1428750"/>
            </a:xfrm>
            <a:custGeom>
              <a:avLst/>
              <a:gdLst>
                <a:gd name="connsiteX0" fmla="*/ 91893 w 104597"/>
                <a:gd name="connsiteY0" fmla="*/ 80010 h 1428750"/>
                <a:gd name="connsiteX1" fmla="*/ 91893 w 104597"/>
                <a:gd name="connsiteY1" fmla="*/ 0 h 1428750"/>
                <a:gd name="connsiteX2" fmla="*/ 91893 w 104597"/>
                <a:gd name="connsiteY2" fmla="*/ 297180 h 1428750"/>
                <a:gd name="connsiteX3" fmla="*/ 103323 w 104597"/>
                <a:gd name="connsiteY3" fmla="*/ 377190 h 1428750"/>
                <a:gd name="connsiteX4" fmla="*/ 57603 w 104597"/>
                <a:gd name="connsiteY4" fmla="*/ 594360 h 1428750"/>
                <a:gd name="connsiteX5" fmla="*/ 103323 w 104597"/>
                <a:gd name="connsiteY5" fmla="*/ 845820 h 1428750"/>
                <a:gd name="connsiteX6" fmla="*/ 34743 w 104597"/>
                <a:gd name="connsiteY6" fmla="*/ 1097280 h 1428750"/>
                <a:gd name="connsiteX7" fmla="*/ 453 w 104597"/>
                <a:gd name="connsiteY7" fmla="*/ 1303020 h 1428750"/>
                <a:gd name="connsiteX8" fmla="*/ 57603 w 104597"/>
                <a:gd name="connsiteY8" fmla="*/ 142875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597" h="1428750">
                  <a:moveTo>
                    <a:pt x="91893" y="80010"/>
                  </a:moveTo>
                  <a:lnTo>
                    <a:pt x="91893" y="0"/>
                  </a:lnTo>
                  <a:cubicBezTo>
                    <a:pt x="91893" y="36195"/>
                    <a:pt x="89988" y="234315"/>
                    <a:pt x="91893" y="297180"/>
                  </a:cubicBezTo>
                  <a:cubicBezTo>
                    <a:pt x="93798" y="360045"/>
                    <a:pt x="109038" y="327660"/>
                    <a:pt x="103323" y="377190"/>
                  </a:cubicBezTo>
                  <a:cubicBezTo>
                    <a:pt x="97608" y="426720"/>
                    <a:pt x="57603" y="516255"/>
                    <a:pt x="57603" y="594360"/>
                  </a:cubicBezTo>
                  <a:cubicBezTo>
                    <a:pt x="57603" y="672465"/>
                    <a:pt x="107133" y="762000"/>
                    <a:pt x="103323" y="845820"/>
                  </a:cubicBezTo>
                  <a:cubicBezTo>
                    <a:pt x="99513" y="929640"/>
                    <a:pt x="51888" y="1021080"/>
                    <a:pt x="34743" y="1097280"/>
                  </a:cubicBezTo>
                  <a:cubicBezTo>
                    <a:pt x="17598" y="1173480"/>
                    <a:pt x="-3357" y="1247775"/>
                    <a:pt x="453" y="1303020"/>
                  </a:cubicBezTo>
                  <a:cubicBezTo>
                    <a:pt x="4263" y="1358265"/>
                    <a:pt x="30933" y="1393507"/>
                    <a:pt x="57603" y="142875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Sai1">
            <a:extLst>
              <a:ext uri="{FF2B5EF4-FFF2-40B4-BE49-F238E27FC236}">
                <a16:creationId xmlns:a16="http://schemas.microsoft.com/office/drawing/2014/main" id="{60F8FF5A-EA6C-4E42-A449-D6B1B54BCA9F}"/>
              </a:ext>
            </a:extLst>
          </p:cNvPr>
          <p:cNvGrpSpPr/>
          <p:nvPr/>
        </p:nvGrpSpPr>
        <p:grpSpPr>
          <a:xfrm>
            <a:off x="2881885" y="5391150"/>
            <a:ext cx="754380" cy="1210066"/>
            <a:chOff x="0" y="1817370"/>
            <a:chExt cx="2165850" cy="4124716"/>
          </a:xfrm>
          <a:solidFill>
            <a:srgbClr val="00B0F0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7EEE818-3F16-4D38-B432-58CD6F992C2E}"/>
                </a:ext>
              </a:extLst>
            </p:cNvPr>
            <p:cNvSpPr/>
            <p:nvPr/>
          </p:nvSpPr>
          <p:spPr>
            <a:xfrm>
              <a:off x="0" y="1817370"/>
              <a:ext cx="2165850" cy="2628603"/>
            </a:xfrm>
            <a:custGeom>
              <a:avLst/>
              <a:gdLst>
                <a:gd name="connsiteX0" fmla="*/ 1073368 w 2165850"/>
                <a:gd name="connsiteY0" fmla="*/ 2627386 h 2628603"/>
                <a:gd name="connsiteX1" fmla="*/ 661888 w 2165850"/>
                <a:gd name="connsiteY1" fmla="*/ 2410216 h 2628603"/>
                <a:gd name="connsiteX2" fmla="*/ 307558 w 2165850"/>
                <a:gd name="connsiteY2" fmla="*/ 2033026 h 2628603"/>
                <a:gd name="connsiteX3" fmla="*/ 67528 w 2165850"/>
                <a:gd name="connsiteY3" fmla="*/ 1610116 h 2628603"/>
                <a:gd name="connsiteX4" fmla="*/ 21808 w 2165850"/>
                <a:gd name="connsiteY4" fmla="*/ 924316 h 2628603"/>
                <a:gd name="connsiteX5" fmla="*/ 376138 w 2165850"/>
                <a:gd name="connsiteY5" fmla="*/ 261376 h 2628603"/>
                <a:gd name="connsiteX6" fmla="*/ 947638 w 2165850"/>
                <a:gd name="connsiteY6" fmla="*/ 9916 h 2628603"/>
                <a:gd name="connsiteX7" fmla="*/ 1587718 w 2165850"/>
                <a:gd name="connsiteY7" fmla="*/ 112786 h 2628603"/>
                <a:gd name="connsiteX8" fmla="*/ 2079208 w 2165850"/>
                <a:gd name="connsiteY8" fmla="*/ 672856 h 2628603"/>
                <a:gd name="connsiteX9" fmla="*/ 2159218 w 2165850"/>
                <a:gd name="connsiteY9" fmla="*/ 1290076 h 2628603"/>
                <a:gd name="connsiteX10" fmla="*/ 1999198 w 2165850"/>
                <a:gd name="connsiteY10" fmla="*/ 1884436 h 2628603"/>
                <a:gd name="connsiteX11" fmla="*/ 1450558 w 2165850"/>
                <a:gd name="connsiteY11" fmla="*/ 2467366 h 2628603"/>
                <a:gd name="connsiteX12" fmla="*/ 1073368 w 2165850"/>
                <a:gd name="connsiteY12" fmla="*/ 2627386 h 262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5850" h="2628603">
                  <a:moveTo>
                    <a:pt x="1073368" y="2627386"/>
                  </a:moveTo>
                  <a:cubicBezTo>
                    <a:pt x="941923" y="2617861"/>
                    <a:pt x="789523" y="2509276"/>
                    <a:pt x="661888" y="2410216"/>
                  </a:cubicBezTo>
                  <a:cubicBezTo>
                    <a:pt x="534253" y="2311156"/>
                    <a:pt x="406618" y="2166376"/>
                    <a:pt x="307558" y="2033026"/>
                  </a:cubicBezTo>
                  <a:cubicBezTo>
                    <a:pt x="208498" y="1899676"/>
                    <a:pt x="115153" y="1794901"/>
                    <a:pt x="67528" y="1610116"/>
                  </a:cubicBezTo>
                  <a:cubicBezTo>
                    <a:pt x="19903" y="1425331"/>
                    <a:pt x="-29627" y="1149106"/>
                    <a:pt x="21808" y="924316"/>
                  </a:cubicBezTo>
                  <a:cubicBezTo>
                    <a:pt x="73243" y="699526"/>
                    <a:pt x="221833" y="413776"/>
                    <a:pt x="376138" y="261376"/>
                  </a:cubicBezTo>
                  <a:cubicBezTo>
                    <a:pt x="530443" y="108976"/>
                    <a:pt x="745708" y="34681"/>
                    <a:pt x="947638" y="9916"/>
                  </a:cubicBezTo>
                  <a:cubicBezTo>
                    <a:pt x="1149568" y="-14849"/>
                    <a:pt x="1399123" y="2296"/>
                    <a:pt x="1587718" y="112786"/>
                  </a:cubicBezTo>
                  <a:cubicBezTo>
                    <a:pt x="1776313" y="223276"/>
                    <a:pt x="1983958" y="476641"/>
                    <a:pt x="2079208" y="672856"/>
                  </a:cubicBezTo>
                  <a:cubicBezTo>
                    <a:pt x="2174458" y="869071"/>
                    <a:pt x="2172553" y="1088146"/>
                    <a:pt x="2159218" y="1290076"/>
                  </a:cubicBezTo>
                  <a:cubicBezTo>
                    <a:pt x="2145883" y="1492006"/>
                    <a:pt x="2117308" y="1688221"/>
                    <a:pt x="1999198" y="1884436"/>
                  </a:cubicBezTo>
                  <a:cubicBezTo>
                    <a:pt x="1881088" y="2080651"/>
                    <a:pt x="1601053" y="2343541"/>
                    <a:pt x="1450558" y="2467366"/>
                  </a:cubicBezTo>
                  <a:cubicBezTo>
                    <a:pt x="1300063" y="2591191"/>
                    <a:pt x="1204813" y="2636911"/>
                    <a:pt x="1073368" y="2627386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d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FCB0E2C-D641-487B-B95F-588EF54F6255}"/>
                </a:ext>
              </a:extLst>
            </p:cNvPr>
            <p:cNvSpPr/>
            <p:nvPr/>
          </p:nvSpPr>
          <p:spPr>
            <a:xfrm>
              <a:off x="1047931" y="4467585"/>
              <a:ext cx="106265" cy="122438"/>
            </a:xfrm>
            <a:custGeom>
              <a:avLst/>
              <a:gdLst>
                <a:gd name="connsiteX0" fmla="*/ 105447 w 106265"/>
                <a:gd name="connsiteY0" fmla="*/ 102901 h 122438"/>
                <a:gd name="connsiteX1" fmla="*/ 48297 w 106265"/>
                <a:gd name="connsiteY1" fmla="*/ 31 h 122438"/>
                <a:gd name="connsiteX2" fmla="*/ 2577 w 106265"/>
                <a:gd name="connsiteY2" fmla="*/ 114331 h 122438"/>
                <a:gd name="connsiteX3" fmla="*/ 105447 w 106265"/>
                <a:gd name="connsiteY3" fmla="*/ 102901 h 12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65" h="122438">
                  <a:moveTo>
                    <a:pt x="105447" y="102901"/>
                  </a:moveTo>
                  <a:cubicBezTo>
                    <a:pt x="113067" y="83851"/>
                    <a:pt x="65442" y="-1874"/>
                    <a:pt x="48297" y="31"/>
                  </a:cubicBezTo>
                  <a:cubicBezTo>
                    <a:pt x="31152" y="1936"/>
                    <a:pt x="-10758" y="99091"/>
                    <a:pt x="2577" y="114331"/>
                  </a:cubicBezTo>
                  <a:cubicBezTo>
                    <a:pt x="15912" y="129571"/>
                    <a:pt x="97827" y="121951"/>
                    <a:pt x="105447" y="102901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7B3A7CD-B864-4C39-9BC8-005D5384F130}"/>
                </a:ext>
              </a:extLst>
            </p:cNvPr>
            <p:cNvSpPr/>
            <p:nvPr/>
          </p:nvSpPr>
          <p:spPr>
            <a:xfrm>
              <a:off x="1027195" y="4513336"/>
              <a:ext cx="104597" cy="1428750"/>
            </a:xfrm>
            <a:custGeom>
              <a:avLst/>
              <a:gdLst>
                <a:gd name="connsiteX0" fmla="*/ 91893 w 104597"/>
                <a:gd name="connsiteY0" fmla="*/ 80010 h 1428750"/>
                <a:gd name="connsiteX1" fmla="*/ 91893 w 104597"/>
                <a:gd name="connsiteY1" fmla="*/ 0 h 1428750"/>
                <a:gd name="connsiteX2" fmla="*/ 91893 w 104597"/>
                <a:gd name="connsiteY2" fmla="*/ 297180 h 1428750"/>
                <a:gd name="connsiteX3" fmla="*/ 103323 w 104597"/>
                <a:gd name="connsiteY3" fmla="*/ 377190 h 1428750"/>
                <a:gd name="connsiteX4" fmla="*/ 57603 w 104597"/>
                <a:gd name="connsiteY4" fmla="*/ 594360 h 1428750"/>
                <a:gd name="connsiteX5" fmla="*/ 103323 w 104597"/>
                <a:gd name="connsiteY5" fmla="*/ 845820 h 1428750"/>
                <a:gd name="connsiteX6" fmla="*/ 34743 w 104597"/>
                <a:gd name="connsiteY6" fmla="*/ 1097280 h 1428750"/>
                <a:gd name="connsiteX7" fmla="*/ 453 w 104597"/>
                <a:gd name="connsiteY7" fmla="*/ 1303020 h 1428750"/>
                <a:gd name="connsiteX8" fmla="*/ 57603 w 104597"/>
                <a:gd name="connsiteY8" fmla="*/ 142875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597" h="1428750">
                  <a:moveTo>
                    <a:pt x="91893" y="80010"/>
                  </a:moveTo>
                  <a:lnTo>
                    <a:pt x="91893" y="0"/>
                  </a:lnTo>
                  <a:cubicBezTo>
                    <a:pt x="91893" y="36195"/>
                    <a:pt x="89988" y="234315"/>
                    <a:pt x="91893" y="297180"/>
                  </a:cubicBezTo>
                  <a:cubicBezTo>
                    <a:pt x="93798" y="360045"/>
                    <a:pt x="109038" y="327660"/>
                    <a:pt x="103323" y="377190"/>
                  </a:cubicBezTo>
                  <a:cubicBezTo>
                    <a:pt x="97608" y="426720"/>
                    <a:pt x="57603" y="516255"/>
                    <a:pt x="57603" y="594360"/>
                  </a:cubicBezTo>
                  <a:cubicBezTo>
                    <a:pt x="57603" y="672465"/>
                    <a:pt x="107133" y="762000"/>
                    <a:pt x="103323" y="845820"/>
                  </a:cubicBezTo>
                  <a:cubicBezTo>
                    <a:pt x="99513" y="929640"/>
                    <a:pt x="51888" y="1021080"/>
                    <a:pt x="34743" y="1097280"/>
                  </a:cubicBezTo>
                  <a:cubicBezTo>
                    <a:pt x="17598" y="1173480"/>
                    <a:pt x="-3357" y="1247775"/>
                    <a:pt x="453" y="1303020"/>
                  </a:cubicBezTo>
                  <a:cubicBezTo>
                    <a:pt x="4263" y="1358265"/>
                    <a:pt x="30933" y="1393507"/>
                    <a:pt x="57603" y="1428750"/>
                  </a:cubicBezTo>
                </a:path>
              </a:pathLst>
            </a:cu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C495A6C-5934-436D-AC97-11C898A71F23}"/>
              </a:ext>
            </a:extLst>
          </p:cNvPr>
          <p:cNvSpPr txBox="1"/>
          <p:nvPr/>
        </p:nvSpPr>
        <p:spPr>
          <a:xfrm>
            <a:off x="4143645" y="1118515"/>
            <a:ext cx="499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</a:p>
        </p:txBody>
      </p:sp>
      <p:grpSp>
        <p:nvGrpSpPr>
          <p:cNvPr id="15" name="Sai2">
            <a:extLst>
              <a:ext uri="{FF2B5EF4-FFF2-40B4-BE49-F238E27FC236}">
                <a16:creationId xmlns:a16="http://schemas.microsoft.com/office/drawing/2014/main" id="{6E55B96D-EF0F-4445-A2FD-8094CDDBF853}"/>
              </a:ext>
            </a:extLst>
          </p:cNvPr>
          <p:cNvGrpSpPr/>
          <p:nvPr/>
        </p:nvGrpSpPr>
        <p:grpSpPr>
          <a:xfrm>
            <a:off x="4922520" y="5300476"/>
            <a:ext cx="754380" cy="1210066"/>
            <a:chOff x="0" y="1817370"/>
            <a:chExt cx="2165850" cy="4124716"/>
          </a:xfrm>
          <a:solidFill>
            <a:srgbClr val="00B050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80FB5D0-4711-48A7-83E6-0FE20CDE179A}"/>
                </a:ext>
              </a:extLst>
            </p:cNvPr>
            <p:cNvSpPr/>
            <p:nvPr/>
          </p:nvSpPr>
          <p:spPr>
            <a:xfrm>
              <a:off x="0" y="1817370"/>
              <a:ext cx="2165850" cy="2628603"/>
            </a:xfrm>
            <a:custGeom>
              <a:avLst/>
              <a:gdLst>
                <a:gd name="connsiteX0" fmla="*/ 1073368 w 2165850"/>
                <a:gd name="connsiteY0" fmla="*/ 2627386 h 2628603"/>
                <a:gd name="connsiteX1" fmla="*/ 661888 w 2165850"/>
                <a:gd name="connsiteY1" fmla="*/ 2410216 h 2628603"/>
                <a:gd name="connsiteX2" fmla="*/ 307558 w 2165850"/>
                <a:gd name="connsiteY2" fmla="*/ 2033026 h 2628603"/>
                <a:gd name="connsiteX3" fmla="*/ 67528 w 2165850"/>
                <a:gd name="connsiteY3" fmla="*/ 1610116 h 2628603"/>
                <a:gd name="connsiteX4" fmla="*/ 21808 w 2165850"/>
                <a:gd name="connsiteY4" fmla="*/ 924316 h 2628603"/>
                <a:gd name="connsiteX5" fmla="*/ 376138 w 2165850"/>
                <a:gd name="connsiteY5" fmla="*/ 261376 h 2628603"/>
                <a:gd name="connsiteX6" fmla="*/ 947638 w 2165850"/>
                <a:gd name="connsiteY6" fmla="*/ 9916 h 2628603"/>
                <a:gd name="connsiteX7" fmla="*/ 1587718 w 2165850"/>
                <a:gd name="connsiteY7" fmla="*/ 112786 h 2628603"/>
                <a:gd name="connsiteX8" fmla="*/ 2079208 w 2165850"/>
                <a:gd name="connsiteY8" fmla="*/ 672856 h 2628603"/>
                <a:gd name="connsiteX9" fmla="*/ 2159218 w 2165850"/>
                <a:gd name="connsiteY9" fmla="*/ 1290076 h 2628603"/>
                <a:gd name="connsiteX10" fmla="*/ 1999198 w 2165850"/>
                <a:gd name="connsiteY10" fmla="*/ 1884436 h 2628603"/>
                <a:gd name="connsiteX11" fmla="*/ 1450558 w 2165850"/>
                <a:gd name="connsiteY11" fmla="*/ 2467366 h 2628603"/>
                <a:gd name="connsiteX12" fmla="*/ 1073368 w 2165850"/>
                <a:gd name="connsiteY12" fmla="*/ 2627386 h 262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5850" h="2628603">
                  <a:moveTo>
                    <a:pt x="1073368" y="2627386"/>
                  </a:moveTo>
                  <a:cubicBezTo>
                    <a:pt x="941923" y="2617861"/>
                    <a:pt x="789523" y="2509276"/>
                    <a:pt x="661888" y="2410216"/>
                  </a:cubicBezTo>
                  <a:cubicBezTo>
                    <a:pt x="534253" y="2311156"/>
                    <a:pt x="406618" y="2166376"/>
                    <a:pt x="307558" y="2033026"/>
                  </a:cubicBezTo>
                  <a:cubicBezTo>
                    <a:pt x="208498" y="1899676"/>
                    <a:pt x="115153" y="1794901"/>
                    <a:pt x="67528" y="1610116"/>
                  </a:cubicBezTo>
                  <a:cubicBezTo>
                    <a:pt x="19903" y="1425331"/>
                    <a:pt x="-29627" y="1149106"/>
                    <a:pt x="21808" y="924316"/>
                  </a:cubicBezTo>
                  <a:cubicBezTo>
                    <a:pt x="73243" y="699526"/>
                    <a:pt x="221833" y="413776"/>
                    <a:pt x="376138" y="261376"/>
                  </a:cubicBezTo>
                  <a:cubicBezTo>
                    <a:pt x="530443" y="108976"/>
                    <a:pt x="745708" y="34681"/>
                    <a:pt x="947638" y="9916"/>
                  </a:cubicBezTo>
                  <a:cubicBezTo>
                    <a:pt x="1149568" y="-14849"/>
                    <a:pt x="1399123" y="2296"/>
                    <a:pt x="1587718" y="112786"/>
                  </a:cubicBezTo>
                  <a:cubicBezTo>
                    <a:pt x="1776313" y="223276"/>
                    <a:pt x="1983958" y="476641"/>
                    <a:pt x="2079208" y="672856"/>
                  </a:cubicBezTo>
                  <a:cubicBezTo>
                    <a:pt x="2174458" y="869071"/>
                    <a:pt x="2172553" y="1088146"/>
                    <a:pt x="2159218" y="1290076"/>
                  </a:cubicBezTo>
                  <a:cubicBezTo>
                    <a:pt x="2145883" y="1492006"/>
                    <a:pt x="2117308" y="1688221"/>
                    <a:pt x="1999198" y="1884436"/>
                  </a:cubicBezTo>
                  <a:cubicBezTo>
                    <a:pt x="1881088" y="2080651"/>
                    <a:pt x="1601053" y="2343541"/>
                    <a:pt x="1450558" y="2467366"/>
                  </a:cubicBezTo>
                  <a:cubicBezTo>
                    <a:pt x="1300063" y="2591191"/>
                    <a:pt x="1204813" y="2636911"/>
                    <a:pt x="1073368" y="2627386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FFFF00"/>
                  </a:solidFill>
                  <a:latin typeface="Comic Sans MS" panose="030F0702030302020204" pitchFamily="66" charset="0"/>
                </a:rPr>
                <a:t>h</a:t>
              </a:r>
              <a:endParaRPr lang="en-US" sz="44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7F2703-139A-4B53-B8A2-7AA9ED45C8D0}"/>
                </a:ext>
              </a:extLst>
            </p:cNvPr>
            <p:cNvSpPr/>
            <p:nvPr/>
          </p:nvSpPr>
          <p:spPr>
            <a:xfrm>
              <a:off x="1047931" y="4467585"/>
              <a:ext cx="106265" cy="122438"/>
            </a:xfrm>
            <a:custGeom>
              <a:avLst/>
              <a:gdLst>
                <a:gd name="connsiteX0" fmla="*/ 105447 w 106265"/>
                <a:gd name="connsiteY0" fmla="*/ 102901 h 122438"/>
                <a:gd name="connsiteX1" fmla="*/ 48297 w 106265"/>
                <a:gd name="connsiteY1" fmla="*/ 31 h 122438"/>
                <a:gd name="connsiteX2" fmla="*/ 2577 w 106265"/>
                <a:gd name="connsiteY2" fmla="*/ 114331 h 122438"/>
                <a:gd name="connsiteX3" fmla="*/ 105447 w 106265"/>
                <a:gd name="connsiteY3" fmla="*/ 102901 h 12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65" h="122438">
                  <a:moveTo>
                    <a:pt x="105447" y="102901"/>
                  </a:moveTo>
                  <a:cubicBezTo>
                    <a:pt x="113067" y="83851"/>
                    <a:pt x="65442" y="-1874"/>
                    <a:pt x="48297" y="31"/>
                  </a:cubicBezTo>
                  <a:cubicBezTo>
                    <a:pt x="31152" y="1936"/>
                    <a:pt x="-10758" y="99091"/>
                    <a:pt x="2577" y="114331"/>
                  </a:cubicBezTo>
                  <a:cubicBezTo>
                    <a:pt x="15912" y="129571"/>
                    <a:pt x="97827" y="121951"/>
                    <a:pt x="105447" y="102901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B816BB3-7359-4ED9-9C98-B44C742E2A45}"/>
                </a:ext>
              </a:extLst>
            </p:cNvPr>
            <p:cNvSpPr/>
            <p:nvPr/>
          </p:nvSpPr>
          <p:spPr>
            <a:xfrm>
              <a:off x="1027195" y="4513336"/>
              <a:ext cx="104597" cy="1428750"/>
            </a:xfrm>
            <a:custGeom>
              <a:avLst/>
              <a:gdLst>
                <a:gd name="connsiteX0" fmla="*/ 91893 w 104597"/>
                <a:gd name="connsiteY0" fmla="*/ 80010 h 1428750"/>
                <a:gd name="connsiteX1" fmla="*/ 91893 w 104597"/>
                <a:gd name="connsiteY1" fmla="*/ 0 h 1428750"/>
                <a:gd name="connsiteX2" fmla="*/ 91893 w 104597"/>
                <a:gd name="connsiteY2" fmla="*/ 297180 h 1428750"/>
                <a:gd name="connsiteX3" fmla="*/ 103323 w 104597"/>
                <a:gd name="connsiteY3" fmla="*/ 377190 h 1428750"/>
                <a:gd name="connsiteX4" fmla="*/ 57603 w 104597"/>
                <a:gd name="connsiteY4" fmla="*/ 594360 h 1428750"/>
                <a:gd name="connsiteX5" fmla="*/ 103323 w 104597"/>
                <a:gd name="connsiteY5" fmla="*/ 845820 h 1428750"/>
                <a:gd name="connsiteX6" fmla="*/ 34743 w 104597"/>
                <a:gd name="connsiteY6" fmla="*/ 1097280 h 1428750"/>
                <a:gd name="connsiteX7" fmla="*/ 453 w 104597"/>
                <a:gd name="connsiteY7" fmla="*/ 1303020 h 1428750"/>
                <a:gd name="connsiteX8" fmla="*/ 57603 w 104597"/>
                <a:gd name="connsiteY8" fmla="*/ 142875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597" h="1428750">
                  <a:moveTo>
                    <a:pt x="91893" y="80010"/>
                  </a:moveTo>
                  <a:lnTo>
                    <a:pt x="91893" y="0"/>
                  </a:lnTo>
                  <a:cubicBezTo>
                    <a:pt x="91893" y="36195"/>
                    <a:pt x="89988" y="234315"/>
                    <a:pt x="91893" y="297180"/>
                  </a:cubicBezTo>
                  <a:cubicBezTo>
                    <a:pt x="93798" y="360045"/>
                    <a:pt x="109038" y="327660"/>
                    <a:pt x="103323" y="377190"/>
                  </a:cubicBezTo>
                  <a:cubicBezTo>
                    <a:pt x="97608" y="426720"/>
                    <a:pt x="57603" y="516255"/>
                    <a:pt x="57603" y="594360"/>
                  </a:cubicBezTo>
                  <a:cubicBezTo>
                    <a:pt x="57603" y="672465"/>
                    <a:pt x="107133" y="762000"/>
                    <a:pt x="103323" y="845820"/>
                  </a:cubicBezTo>
                  <a:cubicBezTo>
                    <a:pt x="99513" y="929640"/>
                    <a:pt x="51888" y="1021080"/>
                    <a:pt x="34743" y="1097280"/>
                  </a:cubicBezTo>
                  <a:cubicBezTo>
                    <a:pt x="17598" y="1173480"/>
                    <a:pt x="-3357" y="1247775"/>
                    <a:pt x="453" y="1303020"/>
                  </a:cubicBezTo>
                  <a:cubicBezTo>
                    <a:pt x="4263" y="1358265"/>
                    <a:pt x="30933" y="1393507"/>
                    <a:pt x="57603" y="1428750"/>
                  </a:cubicBezTo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Sai3">
            <a:extLst>
              <a:ext uri="{FF2B5EF4-FFF2-40B4-BE49-F238E27FC236}">
                <a16:creationId xmlns:a16="http://schemas.microsoft.com/office/drawing/2014/main" id="{74E90C44-1FE8-4950-9999-70E01A520D1E}"/>
              </a:ext>
            </a:extLst>
          </p:cNvPr>
          <p:cNvGrpSpPr/>
          <p:nvPr/>
        </p:nvGrpSpPr>
        <p:grpSpPr>
          <a:xfrm>
            <a:off x="7071571" y="5300476"/>
            <a:ext cx="754380" cy="1210066"/>
            <a:chOff x="0" y="1817370"/>
            <a:chExt cx="2165850" cy="4124716"/>
          </a:xfrm>
          <a:solidFill>
            <a:srgbClr val="FFC000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A8A1038-650E-427A-962D-AE9B30FA641D}"/>
                </a:ext>
              </a:extLst>
            </p:cNvPr>
            <p:cNvSpPr/>
            <p:nvPr/>
          </p:nvSpPr>
          <p:spPr>
            <a:xfrm>
              <a:off x="0" y="1817370"/>
              <a:ext cx="2165850" cy="2628603"/>
            </a:xfrm>
            <a:custGeom>
              <a:avLst/>
              <a:gdLst>
                <a:gd name="connsiteX0" fmla="*/ 1073368 w 2165850"/>
                <a:gd name="connsiteY0" fmla="*/ 2627386 h 2628603"/>
                <a:gd name="connsiteX1" fmla="*/ 661888 w 2165850"/>
                <a:gd name="connsiteY1" fmla="*/ 2410216 h 2628603"/>
                <a:gd name="connsiteX2" fmla="*/ 307558 w 2165850"/>
                <a:gd name="connsiteY2" fmla="*/ 2033026 h 2628603"/>
                <a:gd name="connsiteX3" fmla="*/ 67528 w 2165850"/>
                <a:gd name="connsiteY3" fmla="*/ 1610116 h 2628603"/>
                <a:gd name="connsiteX4" fmla="*/ 21808 w 2165850"/>
                <a:gd name="connsiteY4" fmla="*/ 924316 h 2628603"/>
                <a:gd name="connsiteX5" fmla="*/ 376138 w 2165850"/>
                <a:gd name="connsiteY5" fmla="*/ 261376 h 2628603"/>
                <a:gd name="connsiteX6" fmla="*/ 947638 w 2165850"/>
                <a:gd name="connsiteY6" fmla="*/ 9916 h 2628603"/>
                <a:gd name="connsiteX7" fmla="*/ 1587718 w 2165850"/>
                <a:gd name="connsiteY7" fmla="*/ 112786 h 2628603"/>
                <a:gd name="connsiteX8" fmla="*/ 2079208 w 2165850"/>
                <a:gd name="connsiteY8" fmla="*/ 672856 h 2628603"/>
                <a:gd name="connsiteX9" fmla="*/ 2159218 w 2165850"/>
                <a:gd name="connsiteY9" fmla="*/ 1290076 h 2628603"/>
                <a:gd name="connsiteX10" fmla="*/ 1999198 w 2165850"/>
                <a:gd name="connsiteY10" fmla="*/ 1884436 h 2628603"/>
                <a:gd name="connsiteX11" fmla="*/ 1450558 w 2165850"/>
                <a:gd name="connsiteY11" fmla="*/ 2467366 h 2628603"/>
                <a:gd name="connsiteX12" fmla="*/ 1073368 w 2165850"/>
                <a:gd name="connsiteY12" fmla="*/ 2627386 h 262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5850" h="2628603">
                  <a:moveTo>
                    <a:pt x="1073368" y="2627386"/>
                  </a:moveTo>
                  <a:cubicBezTo>
                    <a:pt x="941923" y="2617861"/>
                    <a:pt x="789523" y="2509276"/>
                    <a:pt x="661888" y="2410216"/>
                  </a:cubicBezTo>
                  <a:cubicBezTo>
                    <a:pt x="534253" y="2311156"/>
                    <a:pt x="406618" y="2166376"/>
                    <a:pt x="307558" y="2033026"/>
                  </a:cubicBezTo>
                  <a:cubicBezTo>
                    <a:pt x="208498" y="1899676"/>
                    <a:pt x="115153" y="1794901"/>
                    <a:pt x="67528" y="1610116"/>
                  </a:cubicBezTo>
                  <a:cubicBezTo>
                    <a:pt x="19903" y="1425331"/>
                    <a:pt x="-29627" y="1149106"/>
                    <a:pt x="21808" y="924316"/>
                  </a:cubicBezTo>
                  <a:cubicBezTo>
                    <a:pt x="73243" y="699526"/>
                    <a:pt x="221833" y="413776"/>
                    <a:pt x="376138" y="261376"/>
                  </a:cubicBezTo>
                  <a:cubicBezTo>
                    <a:pt x="530443" y="108976"/>
                    <a:pt x="745708" y="34681"/>
                    <a:pt x="947638" y="9916"/>
                  </a:cubicBezTo>
                  <a:cubicBezTo>
                    <a:pt x="1149568" y="-14849"/>
                    <a:pt x="1399123" y="2296"/>
                    <a:pt x="1587718" y="112786"/>
                  </a:cubicBezTo>
                  <a:cubicBezTo>
                    <a:pt x="1776313" y="223276"/>
                    <a:pt x="1983958" y="476641"/>
                    <a:pt x="2079208" y="672856"/>
                  </a:cubicBezTo>
                  <a:cubicBezTo>
                    <a:pt x="2174458" y="869071"/>
                    <a:pt x="2172553" y="1088146"/>
                    <a:pt x="2159218" y="1290076"/>
                  </a:cubicBezTo>
                  <a:cubicBezTo>
                    <a:pt x="2145883" y="1492006"/>
                    <a:pt x="2117308" y="1688221"/>
                    <a:pt x="1999198" y="1884436"/>
                  </a:cubicBezTo>
                  <a:cubicBezTo>
                    <a:pt x="1881088" y="2080651"/>
                    <a:pt x="1601053" y="2343541"/>
                    <a:pt x="1450558" y="2467366"/>
                  </a:cubicBezTo>
                  <a:cubicBezTo>
                    <a:pt x="1300063" y="2591191"/>
                    <a:pt x="1204813" y="2636911"/>
                    <a:pt x="1073368" y="2627386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f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4D5574D-981F-4F98-8E24-5883DDC299A0}"/>
                </a:ext>
              </a:extLst>
            </p:cNvPr>
            <p:cNvSpPr/>
            <p:nvPr/>
          </p:nvSpPr>
          <p:spPr>
            <a:xfrm>
              <a:off x="1047931" y="4467585"/>
              <a:ext cx="106265" cy="122438"/>
            </a:xfrm>
            <a:custGeom>
              <a:avLst/>
              <a:gdLst>
                <a:gd name="connsiteX0" fmla="*/ 105447 w 106265"/>
                <a:gd name="connsiteY0" fmla="*/ 102901 h 122438"/>
                <a:gd name="connsiteX1" fmla="*/ 48297 w 106265"/>
                <a:gd name="connsiteY1" fmla="*/ 31 h 122438"/>
                <a:gd name="connsiteX2" fmla="*/ 2577 w 106265"/>
                <a:gd name="connsiteY2" fmla="*/ 114331 h 122438"/>
                <a:gd name="connsiteX3" fmla="*/ 105447 w 106265"/>
                <a:gd name="connsiteY3" fmla="*/ 102901 h 12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65" h="122438">
                  <a:moveTo>
                    <a:pt x="105447" y="102901"/>
                  </a:moveTo>
                  <a:cubicBezTo>
                    <a:pt x="113067" y="83851"/>
                    <a:pt x="65442" y="-1874"/>
                    <a:pt x="48297" y="31"/>
                  </a:cubicBezTo>
                  <a:cubicBezTo>
                    <a:pt x="31152" y="1936"/>
                    <a:pt x="-10758" y="99091"/>
                    <a:pt x="2577" y="114331"/>
                  </a:cubicBezTo>
                  <a:cubicBezTo>
                    <a:pt x="15912" y="129571"/>
                    <a:pt x="97827" y="121951"/>
                    <a:pt x="105447" y="10290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4B914C4-BD78-47B4-A6D7-25EBEBE77556}"/>
                </a:ext>
              </a:extLst>
            </p:cNvPr>
            <p:cNvSpPr/>
            <p:nvPr/>
          </p:nvSpPr>
          <p:spPr>
            <a:xfrm>
              <a:off x="1027195" y="4513336"/>
              <a:ext cx="104597" cy="1428750"/>
            </a:xfrm>
            <a:custGeom>
              <a:avLst/>
              <a:gdLst>
                <a:gd name="connsiteX0" fmla="*/ 91893 w 104597"/>
                <a:gd name="connsiteY0" fmla="*/ 80010 h 1428750"/>
                <a:gd name="connsiteX1" fmla="*/ 91893 w 104597"/>
                <a:gd name="connsiteY1" fmla="*/ 0 h 1428750"/>
                <a:gd name="connsiteX2" fmla="*/ 91893 w 104597"/>
                <a:gd name="connsiteY2" fmla="*/ 297180 h 1428750"/>
                <a:gd name="connsiteX3" fmla="*/ 103323 w 104597"/>
                <a:gd name="connsiteY3" fmla="*/ 377190 h 1428750"/>
                <a:gd name="connsiteX4" fmla="*/ 57603 w 104597"/>
                <a:gd name="connsiteY4" fmla="*/ 594360 h 1428750"/>
                <a:gd name="connsiteX5" fmla="*/ 103323 w 104597"/>
                <a:gd name="connsiteY5" fmla="*/ 845820 h 1428750"/>
                <a:gd name="connsiteX6" fmla="*/ 34743 w 104597"/>
                <a:gd name="connsiteY6" fmla="*/ 1097280 h 1428750"/>
                <a:gd name="connsiteX7" fmla="*/ 453 w 104597"/>
                <a:gd name="connsiteY7" fmla="*/ 1303020 h 1428750"/>
                <a:gd name="connsiteX8" fmla="*/ 57603 w 104597"/>
                <a:gd name="connsiteY8" fmla="*/ 142875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597" h="1428750">
                  <a:moveTo>
                    <a:pt x="91893" y="80010"/>
                  </a:moveTo>
                  <a:lnTo>
                    <a:pt x="91893" y="0"/>
                  </a:lnTo>
                  <a:cubicBezTo>
                    <a:pt x="91893" y="36195"/>
                    <a:pt x="89988" y="234315"/>
                    <a:pt x="91893" y="297180"/>
                  </a:cubicBezTo>
                  <a:cubicBezTo>
                    <a:pt x="93798" y="360045"/>
                    <a:pt x="109038" y="327660"/>
                    <a:pt x="103323" y="377190"/>
                  </a:cubicBezTo>
                  <a:cubicBezTo>
                    <a:pt x="97608" y="426720"/>
                    <a:pt x="57603" y="516255"/>
                    <a:pt x="57603" y="594360"/>
                  </a:cubicBezTo>
                  <a:cubicBezTo>
                    <a:pt x="57603" y="672465"/>
                    <a:pt x="107133" y="762000"/>
                    <a:pt x="103323" y="845820"/>
                  </a:cubicBezTo>
                  <a:cubicBezTo>
                    <a:pt x="99513" y="929640"/>
                    <a:pt x="51888" y="1021080"/>
                    <a:pt x="34743" y="1097280"/>
                  </a:cubicBezTo>
                  <a:cubicBezTo>
                    <a:pt x="17598" y="1173480"/>
                    <a:pt x="-3357" y="1247775"/>
                    <a:pt x="453" y="1303020"/>
                  </a:cubicBezTo>
                  <a:cubicBezTo>
                    <a:pt x="4263" y="1358265"/>
                    <a:pt x="30933" y="1393507"/>
                    <a:pt x="57603" y="1428750"/>
                  </a:cubicBezTo>
                </a:path>
              </a:pathLst>
            </a:cu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pic>
        <p:nvPicPr>
          <p:cNvPr id="10" name="Nhạc đệm">
            <a:hlinkClick r:id="" action="ppaction://media"/>
            <a:extLst>
              <a:ext uri="{FF2B5EF4-FFF2-40B4-BE49-F238E27FC236}">
                <a16:creationId xmlns:a16="http://schemas.microsoft.com/office/drawing/2014/main" id="{4948D85B-E6EA-41C6-9F2D-7A6972D94E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7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6000" y="1912620"/>
            <a:ext cx="609600" cy="609600"/>
          </a:xfrm>
          <a:prstGeom prst="rect">
            <a:avLst/>
          </a:prstGeom>
        </p:spPr>
      </p:pic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EA91830-E090-4C33-8F31-6CA6DBF961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72650" y="3048000"/>
            <a:ext cx="609600" cy="609600"/>
          </a:xfrm>
          <a:prstGeom prst="rect">
            <a:avLst/>
          </a:prstGeom>
        </p:spPr>
      </p:pic>
      <p:pic>
        <p:nvPicPr>
          <p:cNvPr id="28" name="Hieu Ung Am Thanh Oh No">
            <a:hlinkClick r:id="" action="ppaction://media"/>
            <a:extLst>
              <a:ext uri="{FF2B5EF4-FFF2-40B4-BE49-F238E27FC236}">
                <a16:creationId xmlns:a16="http://schemas.microsoft.com/office/drawing/2014/main" id="{3893C60F-7912-4F40-B26F-DE3347977E3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44100" y="3878580"/>
            <a:ext cx="609600" cy="609600"/>
          </a:xfrm>
          <a:prstGeom prst="rect">
            <a:avLst/>
          </a:prstGeom>
        </p:spPr>
      </p:pic>
      <p:sp>
        <p:nvSpPr>
          <p:cNvPr id="30" name="Arrow: Notched Right 2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BEB4C09-4D40-49D6-8458-DE4B03C3E005}"/>
              </a:ext>
            </a:extLst>
          </p:cNvPr>
          <p:cNvSpPr/>
          <p:nvPr/>
        </p:nvSpPr>
        <p:spPr>
          <a:xfrm>
            <a:off x="7658100" y="2247900"/>
            <a:ext cx="1333500" cy="9906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1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01268 -1.41759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70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61111E-6 -7.40741E-7 L 0.00278 -1.36944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684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88889E-6 1.85185E-6 L 0.00278 -1.3 " pathEditMode="relative" rAng="0" ptsTypes="AA">
                                      <p:cBhvr>
                                        <p:cTn id="12" dur="7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650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1.85185E-6 L -0.00139 -1.34815 " pathEditMode="relative" rAng="0" ptsTypes="AA">
                                      <p:cBhvr>
                                        <p:cTn id="14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6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1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36389 -0.6657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94" y="-3330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95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95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95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609DCA-7AAD-4563-8022-3DA4A69E9B08}"/>
              </a:ext>
            </a:extLst>
          </p:cNvPr>
          <p:cNvSpPr/>
          <p:nvPr/>
        </p:nvSpPr>
        <p:spPr>
          <a:xfrm>
            <a:off x="3714750" y="1017270"/>
            <a:ext cx="1609784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Comic Sans MS" panose="030F0702030302020204" pitchFamily="66" charset="0"/>
              </a:rPr>
              <a:t>b__s</a:t>
            </a:r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9" name="Đúng">
            <a:extLst>
              <a:ext uri="{FF2B5EF4-FFF2-40B4-BE49-F238E27FC236}">
                <a16:creationId xmlns:a16="http://schemas.microsoft.com/office/drawing/2014/main" id="{EAFDFD3E-3889-45B1-B06C-D32A8A49F37E}"/>
              </a:ext>
            </a:extLst>
          </p:cNvPr>
          <p:cNvGrpSpPr/>
          <p:nvPr/>
        </p:nvGrpSpPr>
        <p:grpSpPr>
          <a:xfrm>
            <a:off x="3129539" y="5508855"/>
            <a:ext cx="754380" cy="1210066"/>
            <a:chOff x="0" y="1817370"/>
            <a:chExt cx="2165850" cy="4124716"/>
          </a:xfrm>
          <a:solidFill>
            <a:srgbClr val="EC0089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847B5F0-6D1C-40B4-AB8C-9230FC77C4B3}"/>
                </a:ext>
              </a:extLst>
            </p:cNvPr>
            <p:cNvSpPr/>
            <p:nvPr/>
          </p:nvSpPr>
          <p:spPr>
            <a:xfrm>
              <a:off x="0" y="1817370"/>
              <a:ext cx="2165850" cy="2628603"/>
            </a:xfrm>
            <a:custGeom>
              <a:avLst/>
              <a:gdLst>
                <a:gd name="connsiteX0" fmla="*/ 1073368 w 2165850"/>
                <a:gd name="connsiteY0" fmla="*/ 2627386 h 2628603"/>
                <a:gd name="connsiteX1" fmla="*/ 661888 w 2165850"/>
                <a:gd name="connsiteY1" fmla="*/ 2410216 h 2628603"/>
                <a:gd name="connsiteX2" fmla="*/ 307558 w 2165850"/>
                <a:gd name="connsiteY2" fmla="*/ 2033026 h 2628603"/>
                <a:gd name="connsiteX3" fmla="*/ 67528 w 2165850"/>
                <a:gd name="connsiteY3" fmla="*/ 1610116 h 2628603"/>
                <a:gd name="connsiteX4" fmla="*/ 21808 w 2165850"/>
                <a:gd name="connsiteY4" fmla="*/ 924316 h 2628603"/>
                <a:gd name="connsiteX5" fmla="*/ 376138 w 2165850"/>
                <a:gd name="connsiteY5" fmla="*/ 261376 h 2628603"/>
                <a:gd name="connsiteX6" fmla="*/ 947638 w 2165850"/>
                <a:gd name="connsiteY6" fmla="*/ 9916 h 2628603"/>
                <a:gd name="connsiteX7" fmla="*/ 1587718 w 2165850"/>
                <a:gd name="connsiteY7" fmla="*/ 112786 h 2628603"/>
                <a:gd name="connsiteX8" fmla="*/ 2079208 w 2165850"/>
                <a:gd name="connsiteY8" fmla="*/ 672856 h 2628603"/>
                <a:gd name="connsiteX9" fmla="*/ 2159218 w 2165850"/>
                <a:gd name="connsiteY9" fmla="*/ 1290076 h 2628603"/>
                <a:gd name="connsiteX10" fmla="*/ 1999198 w 2165850"/>
                <a:gd name="connsiteY10" fmla="*/ 1884436 h 2628603"/>
                <a:gd name="connsiteX11" fmla="*/ 1450558 w 2165850"/>
                <a:gd name="connsiteY11" fmla="*/ 2467366 h 2628603"/>
                <a:gd name="connsiteX12" fmla="*/ 1073368 w 2165850"/>
                <a:gd name="connsiteY12" fmla="*/ 2627386 h 262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5850" h="2628603">
                  <a:moveTo>
                    <a:pt x="1073368" y="2627386"/>
                  </a:moveTo>
                  <a:cubicBezTo>
                    <a:pt x="941923" y="2617861"/>
                    <a:pt x="789523" y="2509276"/>
                    <a:pt x="661888" y="2410216"/>
                  </a:cubicBezTo>
                  <a:cubicBezTo>
                    <a:pt x="534253" y="2311156"/>
                    <a:pt x="406618" y="2166376"/>
                    <a:pt x="307558" y="2033026"/>
                  </a:cubicBezTo>
                  <a:cubicBezTo>
                    <a:pt x="208498" y="1899676"/>
                    <a:pt x="115153" y="1794901"/>
                    <a:pt x="67528" y="1610116"/>
                  </a:cubicBezTo>
                  <a:cubicBezTo>
                    <a:pt x="19903" y="1425331"/>
                    <a:pt x="-29627" y="1149106"/>
                    <a:pt x="21808" y="924316"/>
                  </a:cubicBezTo>
                  <a:cubicBezTo>
                    <a:pt x="73243" y="699526"/>
                    <a:pt x="221833" y="413776"/>
                    <a:pt x="376138" y="261376"/>
                  </a:cubicBezTo>
                  <a:cubicBezTo>
                    <a:pt x="530443" y="108976"/>
                    <a:pt x="745708" y="34681"/>
                    <a:pt x="947638" y="9916"/>
                  </a:cubicBezTo>
                  <a:cubicBezTo>
                    <a:pt x="1149568" y="-14849"/>
                    <a:pt x="1399123" y="2296"/>
                    <a:pt x="1587718" y="112786"/>
                  </a:cubicBezTo>
                  <a:cubicBezTo>
                    <a:pt x="1776313" y="223276"/>
                    <a:pt x="1983958" y="476641"/>
                    <a:pt x="2079208" y="672856"/>
                  </a:cubicBezTo>
                  <a:cubicBezTo>
                    <a:pt x="2174458" y="869071"/>
                    <a:pt x="2172553" y="1088146"/>
                    <a:pt x="2159218" y="1290076"/>
                  </a:cubicBezTo>
                  <a:cubicBezTo>
                    <a:pt x="2145883" y="1492006"/>
                    <a:pt x="2117308" y="1688221"/>
                    <a:pt x="1999198" y="1884436"/>
                  </a:cubicBezTo>
                  <a:cubicBezTo>
                    <a:pt x="1881088" y="2080651"/>
                    <a:pt x="1601053" y="2343541"/>
                    <a:pt x="1450558" y="2467366"/>
                  </a:cubicBezTo>
                  <a:cubicBezTo>
                    <a:pt x="1300063" y="2591191"/>
                    <a:pt x="1204813" y="2636911"/>
                    <a:pt x="1073368" y="2627386"/>
                  </a:cubicBezTo>
                  <a:close/>
                </a:path>
              </a:pathLst>
            </a:custGeom>
            <a:grpFill/>
            <a:ln>
              <a:solidFill>
                <a:srgbClr val="DD53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FFFF00"/>
                  </a:solidFill>
                  <a:latin typeface="Comic Sans MS" panose="030F0702030302020204" pitchFamily="66" charset="0"/>
                </a:rPr>
                <a:t>u</a:t>
              </a:r>
              <a:endParaRPr lang="en-US" sz="44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1BD423D-BE10-461F-B58E-543BBBC661E3}"/>
                </a:ext>
              </a:extLst>
            </p:cNvPr>
            <p:cNvSpPr/>
            <p:nvPr/>
          </p:nvSpPr>
          <p:spPr>
            <a:xfrm>
              <a:off x="1047931" y="4467585"/>
              <a:ext cx="106265" cy="122438"/>
            </a:xfrm>
            <a:custGeom>
              <a:avLst/>
              <a:gdLst>
                <a:gd name="connsiteX0" fmla="*/ 105447 w 106265"/>
                <a:gd name="connsiteY0" fmla="*/ 102901 h 122438"/>
                <a:gd name="connsiteX1" fmla="*/ 48297 w 106265"/>
                <a:gd name="connsiteY1" fmla="*/ 31 h 122438"/>
                <a:gd name="connsiteX2" fmla="*/ 2577 w 106265"/>
                <a:gd name="connsiteY2" fmla="*/ 114331 h 122438"/>
                <a:gd name="connsiteX3" fmla="*/ 105447 w 106265"/>
                <a:gd name="connsiteY3" fmla="*/ 102901 h 12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65" h="122438">
                  <a:moveTo>
                    <a:pt x="105447" y="102901"/>
                  </a:moveTo>
                  <a:cubicBezTo>
                    <a:pt x="113067" y="83851"/>
                    <a:pt x="65442" y="-1874"/>
                    <a:pt x="48297" y="31"/>
                  </a:cubicBezTo>
                  <a:cubicBezTo>
                    <a:pt x="31152" y="1936"/>
                    <a:pt x="-10758" y="99091"/>
                    <a:pt x="2577" y="114331"/>
                  </a:cubicBezTo>
                  <a:cubicBezTo>
                    <a:pt x="15912" y="129571"/>
                    <a:pt x="97827" y="121951"/>
                    <a:pt x="105447" y="102901"/>
                  </a:cubicBezTo>
                  <a:close/>
                </a:path>
              </a:pathLst>
            </a:custGeom>
            <a:grpFill/>
            <a:ln>
              <a:solidFill>
                <a:srgbClr val="DD53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DC2005C-5E06-46A9-9DE4-430FF674B723}"/>
                </a:ext>
              </a:extLst>
            </p:cNvPr>
            <p:cNvSpPr/>
            <p:nvPr/>
          </p:nvSpPr>
          <p:spPr>
            <a:xfrm>
              <a:off x="1027195" y="4513336"/>
              <a:ext cx="104597" cy="1428750"/>
            </a:xfrm>
            <a:custGeom>
              <a:avLst/>
              <a:gdLst>
                <a:gd name="connsiteX0" fmla="*/ 91893 w 104597"/>
                <a:gd name="connsiteY0" fmla="*/ 80010 h 1428750"/>
                <a:gd name="connsiteX1" fmla="*/ 91893 w 104597"/>
                <a:gd name="connsiteY1" fmla="*/ 0 h 1428750"/>
                <a:gd name="connsiteX2" fmla="*/ 91893 w 104597"/>
                <a:gd name="connsiteY2" fmla="*/ 297180 h 1428750"/>
                <a:gd name="connsiteX3" fmla="*/ 103323 w 104597"/>
                <a:gd name="connsiteY3" fmla="*/ 377190 h 1428750"/>
                <a:gd name="connsiteX4" fmla="*/ 57603 w 104597"/>
                <a:gd name="connsiteY4" fmla="*/ 594360 h 1428750"/>
                <a:gd name="connsiteX5" fmla="*/ 103323 w 104597"/>
                <a:gd name="connsiteY5" fmla="*/ 845820 h 1428750"/>
                <a:gd name="connsiteX6" fmla="*/ 34743 w 104597"/>
                <a:gd name="connsiteY6" fmla="*/ 1097280 h 1428750"/>
                <a:gd name="connsiteX7" fmla="*/ 453 w 104597"/>
                <a:gd name="connsiteY7" fmla="*/ 1303020 h 1428750"/>
                <a:gd name="connsiteX8" fmla="*/ 57603 w 104597"/>
                <a:gd name="connsiteY8" fmla="*/ 142875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597" h="1428750">
                  <a:moveTo>
                    <a:pt x="91893" y="80010"/>
                  </a:moveTo>
                  <a:lnTo>
                    <a:pt x="91893" y="0"/>
                  </a:lnTo>
                  <a:cubicBezTo>
                    <a:pt x="91893" y="36195"/>
                    <a:pt x="89988" y="234315"/>
                    <a:pt x="91893" y="297180"/>
                  </a:cubicBezTo>
                  <a:cubicBezTo>
                    <a:pt x="93798" y="360045"/>
                    <a:pt x="109038" y="327660"/>
                    <a:pt x="103323" y="377190"/>
                  </a:cubicBezTo>
                  <a:cubicBezTo>
                    <a:pt x="97608" y="426720"/>
                    <a:pt x="57603" y="516255"/>
                    <a:pt x="57603" y="594360"/>
                  </a:cubicBezTo>
                  <a:cubicBezTo>
                    <a:pt x="57603" y="672465"/>
                    <a:pt x="107133" y="762000"/>
                    <a:pt x="103323" y="845820"/>
                  </a:cubicBezTo>
                  <a:cubicBezTo>
                    <a:pt x="99513" y="929640"/>
                    <a:pt x="51888" y="1021080"/>
                    <a:pt x="34743" y="1097280"/>
                  </a:cubicBezTo>
                  <a:cubicBezTo>
                    <a:pt x="17598" y="1173480"/>
                    <a:pt x="-3357" y="1247775"/>
                    <a:pt x="453" y="1303020"/>
                  </a:cubicBezTo>
                  <a:cubicBezTo>
                    <a:pt x="4263" y="1358265"/>
                    <a:pt x="30933" y="1393507"/>
                    <a:pt x="57603" y="1428750"/>
                  </a:cubicBezTo>
                </a:path>
              </a:pathLst>
            </a:custGeom>
            <a:grpFill/>
            <a:ln>
              <a:solidFill>
                <a:srgbClr val="DD53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Sai1">
            <a:extLst>
              <a:ext uri="{FF2B5EF4-FFF2-40B4-BE49-F238E27FC236}">
                <a16:creationId xmlns:a16="http://schemas.microsoft.com/office/drawing/2014/main" id="{60F8FF5A-EA6C-4E42-A449-D6B1B54BCA9F}"/>
              </a:ext>
            </a:extLst>
          </p:cNvPr>
          <p:cNvGrpSpPr/>
          <p:nvPr/>
        </p:nvGrpSpPr>
        <p:grpSpPr>
          <a:xfrm>
            <a:off x="1111800" y="5466595"/>
            <a:ext cx="754380" cy="1210066"/>
            <a:chOff x="0" y="1817370"/>
            <a:chExt cx="2165850" cy="4124716"/>
          </a:xfrm>
          <a:solidFill>
            <a:srgbClr val="00B0F0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7EEE818-3F16-4D38-B432-58CD6F992C2E}"/>
                </a:ext>
              </a:extLst>
            </p:cNvPr>
            <p:cNvSpPr/>
            <p:nvPr/>
          </p:nvSpPr>
          <p:spPr>
            <a:xfrm>
              <a:off x="0" y="1817370"/>
              <a:ext cx="2165850" cy="2628603"/>
            </a:xfrm>
            <a:custGeom>
              <a:avLst/>
              <a:gdLst>
                <a:gd name="connsiteX0" fmla="*/ 1073368 w 2165850"/>
                <a:gd name="connsiteY0" fmla="*/ 2627386 h 2628603"/>
                <a:gd name="connsiteX1" fmla="*/ 661888 w 2165850"/>
                <a:gd name="connsiteY1" fmla="*/ 2410216 h 2628603"/>
                <a:gd name="connsiteX2" fmla="*/ 307558 w 2165850"/>
                <a:gd name="connsiteY2" fmla="*/ 2033026 h 2628603"/>
                <a:gd name="connsiteX3" fmla="*/ 67528 w 2165850"/>
                <a:gd name="connsiteY3" fmla="*/ 1610116 h 2628603"/>
                <a:gd name="connsiteX4" fmla="*/ 21808 w 2165850"/>
                <a:gd name="connsiteY4" fmla="*/ 924316 h 2628603"/>
                <a:gd name="connsiteX5" fmla="*/ 376138 w 2165850"/>
                <a:gd name="connsiteY5" fmla="*/ 261376 h 2628603"/>
                <a:gd name="connsiteX6" fmla="*/ 947638 w 2165850"/>
                <a:gd name="connsiteY6" fmla="*/ 9916 h 2628603"/>
                <a:gd name="connsiteX7" fmla="*/ 1587718 w 2165850"/>
                <a:gd name="connsiteY7" fmla="*/ 112786 h 2628603"/>
                <a:gd name="connsiteX8" fmla="*/ 2079208 w 2165850"/>
                <a:gd name="connsiteY8" fmla="*/ 672856 h 2628603"/>
                <a:gd name="connsiteX9" fmla="*/ 2159218 w 2165850"/>
                <a:gd name="connsiteY9" fmla="*/ 1290076 h 2628603"/>
                <a:gd name="connsiteX10" fmla="*/ 1999198 w 2165850"/>
                <a:gd name="connsiteY10" fmla="*/ 1884436 h 2628603"/>
                <a:gd name="connsiteX11" fmla="*/ 1450558 w 2165850"/>
                <a:gd name="connsiteY11" fmla="*/ 2467366 h 2628603"/>
                <a:gd name="connsiteX12" fmla="*/ 1073368 w 2165850"/>
                <a:gd name="connsiteY12" fmla="*/ 2627386 h 262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5850" h="2628603">
                  <a:moveTo>
                    <a:pt x="1073368" y="2627386"/>
                  </a:moveTo>
                  <a:cubicBezTo>
                    <a:pt x="941923" y="2617861"/>
                    <a:pt x="789523" y="2509276"/>
                    <a:pt x="661888" y="2410216"/>
                  </a:cubicBezTo>
                  <a:cubicBezTo>
                    <a:pt x="534253" y="2311156"/>
                    <a:pt x="406618" y="2166376"/>
                    <a:pt x="307558" y="2033026"/>
                  </a:cubicBezTo>
                  <a:cubicBezTo>
                    <a:pt x="208498" y="1899676"/>
                    <a:pt x="115153" y="1794901"/>
                    <a:pt x="67528" y="1610116"/>
                  </a:cubicBezTo>
                  <a:cubicBezTo>
                    <a:pt x="19903" y="1425331"/>
                    <a:pt x="-29627" y="1149106"/>
                    <a:pt x="21808" y="924316"/>
                  </a:cubicBezTo>
                  <a:cubicBezTo>
                    <a:pt x="73243" y="699526"/>
                    <a:pt x="221833" y="413776"/>
                    <a:pt x="376138" y="261376"/>
                  </a:cubicBezTo>
                  <a:cubicBezTo>
                    <a:pt x="530443" y="108976"/>
                    <a:pt x="745708" y="34681"/>
                    <a:pt x="947638" y="9916"/>
                  </a:cubicBezTo>
                  <a:cubicBezTo>
                    <a:pt x="1149568" y="-14849"/>
                    <a:pt x="1399123" y="2296"/>
                    <a:pt x="1587718" y="112786"/>
                  </a:cubicBezTo>
                  <a:cubicBezTo>
                    <a:pt x="1776313" y="223276"/>
                    <a:pt x="1983958" y="476641"/>
                    <a:pt x="2079208" y="672856"/>
                  </a:cubicBezTo>
                  <a:cubicBezTo>
                    <a:pt x="2174458" y="869071"/>
                    <a:pt x="2172553" y="1088146"/>
                    <a:pt x="2159218" y="1290076"/>
                  </a:cubicBezTo>
                  <a:cubicBezTo>
                    <a:pt x="2145883" y="1492006"/>
                    <a:pt x="2117308" y="1688221"/>
                    <a:pt x="1999198" y="1884436"/>
                  </a:cubicBezTo>
                  <a:cubicBezTo>
                    <a:pt x="1881088" y="2080651"/>
                    <a:pt x="1601053" y="2343541"/>
                    <a:pt x="1450558" y="2467366"/>
                  </a:cubicBezTo>
                  <a:cubicBezTo>
                    <a:pt x="1300063" y="2591191"/>
                    <a:pt x="1204813" y="2636911"/>
                    <a:pt x="1073368" y="2627386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i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FCB0E2C-D641-487B-B95F-588EF54F6255}"/>
                </a:ext>
              </a:extLst>
            </p:cNvPr>
            <p:cNvSpPr/>
            <p:nvPr/>
          </p:nvSpPr>
          <p:spPr>
            <a:xfrm>
              <a:off x="1047931" y="4467585"/>
              <a:ext cx="106265" cy="122438"/>
            </a:xfrm>
            <a:custGeom>
              <a:avLst/>
              <a:gdLst>
                <a:gd name="connsiteX0" fmla="*/ 105447 w 106265"/>
                <a:gd name="connsiteY0" fmla="*/ 102901 h 122438"/>
                <a:gd name="connsiteX1" fmla="*/ 48297 w 106265"/>
                <a:gd name="connsiteY1" fmla="*/ 31 h 122438"/>
                <a:gd name="connsiteX2" fmla="*/ 2577 w 106265"/>
                <a:gd name="connsiteY2" fmla="*/ 114331 h 122438"/>
                <a:gd name="connsiteX3" fmla="*/ 105447 w 106265"/>
                <a:gd name="connsiteY3" fmla="*/ 102901 h 12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65" h="122438">
                  <a:moveTo>
                    <a:pt x="105447" y="102901"/>
                  </a:moveTo>
                  <a:cubicBezTo>
                    <a:pt x="113067" y="83851"/>
                    <a:pt x="65442" y="-1874"/>
                    <a:pt x="48297" y="31"/>
                  </a:cubicBezTo>
                  <a:cubicBezTo>
                    <a:pt x="31152" y="1936"/>
                    <a:pt x="-10758" y="99091"/>
                    <a:pt x="2577" y="114331"/>
                  </a:cubicBezTo>
                  <a:cubicBezTo>
                    <a:pt x="15912" y="129571"/>
                    <a:pt x="97827" y="121951"/>
                    <a:pt x="105447" y="102901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7B3A7CD-B864-4C39-9BC8-005D5384F130}"/>
                </a:ext>
              </a:extLst>
            </p:cNvPr>
            <p:cNvSpPr/>
            <p:nvPr/>
          </p:nvSpPr>
          <p:spPr>
            <a:xfrm>
              <a:off x="1027195" y="4513336"/>
              <a:ext cx="104597" cy="1428750"/>
            </a:xfrm>
            <a:custGeom>
              <a:avLst/>
              <a:gdLst>
                <a:gd name="connsiteX0" fmla="*/ 91893 w 104597"/>
                <a:gd name="connsiteY0" fmla="*/ 80010 h 1428750"/>
                <a:gd name="connsiteX1" fmla="*/ 91893 w 104597"/>
                <a:gd name="connsiteY1" fmla="*/ 0 h 1428750"/>
                <a:gd name="connsiteX2" fmla="*/ 91893 w 104597"/>
                <a:gd name="connsiteY2" fmla="*/ 297180 h 1428750"/>
                <a:gd name="connsiteX3" fmla="*/ 103323 w 104597"/>
                <a:gd name="connsiteY3" fmla="*/ 377190 h 1428750"/>
                <a:gd name="connsiteX4" fmla="*/ 57603 w 104597"/>
                <a:gd name="connsiteY4" fmla="*/ 594360 h 1428750"/>
                <a:gd name="connsiteX5" fmla="*/ 103323 w 104597"/>
                <a:gd name="connsiteY5" fmla="*/ 845820 h 1428750"/>
                <a:gd name="connsiteX6" fmla="*/ 34743 w 104597"/>
                <a:gd name="connsiteY6" fmla="*/ 1097280 h 1428750"/>
                <a:gd name="connsiteX7" fmla="*/ 453 w 104597"/>
                <a:gd name="connsiteY7" fmla="*/ 1303020 h 1428750"/>
                <a:gd name="connsiteX8" fmla="*/ 57603 w 104597"/>
                <a:gd name="connsiteY8" fmla="*/ 142875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597" h="1428750">
                  <a:moveTo>
                    <a:pt x="91893" y="80010"/>
                  </a:moveTo>
                  <a:lnTo>
                    <a:pt x="91893" y="0"/>
                  </a:lnTo>
                  <a:cubicBezTo>
                    <a:pt x="91893" y="36195"/>
                    <a:pt x="89988" y="234315"/>
                    <a:pt x="91893" y="297180"/>
                  </a:cubicBezTo>
                  <a:cubicBezTo>
                    <a:pt x="93798" y="360045"/>
                    <a:pt x="109038" y="327660"/>
                    <a:pt x="103323" y="377190"/>
                  </a:cubicBezTo>
                  <a:cubicBezTo>
                    <a:pt x="97608" y="426720"/>
                    <a:pt x="57603" y="516255"/>
                    <a:pt x="57603" y="594360"/>
                  </a:cubicBezTo>
                  <a:cubicBezTo>
                    <a:pt x="57603" y="672465"/>
                    <a:pt x="107133" y="762000"/>
                    <a:pt x="103323" y="845820"/>
                  </a:cubicBezTo>
                  <a:cubicBezTo>
                    <a:pt x="99513" y="929640"/>
                    <a:pt x="51888" y="1021080"/>
                    <a:pt x="34743" y="1097280"/>
                  </a:cubicBezTo>
                  <a:cubicBezTo>
                    <a:pt x="17598" y="1173480"/>
                    <a:pt x="-3357" y="1247775"/>
                    <a:pt x="453" y="1303020"/>
                  </a:cubicBezTo>
                  <a:cubicBezTo>
                    <a:pt x="4263" y="1358265"/>
                    <a:pt x="30933" y="1393507"/>
                    <a:pt x="57603" y="1428750"/>
                  </a:cubicBezTo>
                </a:path>
              </a:pathLst>
            </a:cu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C495A6C-5934-436D-AC97-11C898A71F23}"/>
              </a:ext>
            </a:extLst>
          </p:cNvPr>
          <p:cNvSpPr txBox="1"/>
          <p:nvPr/>
        </p:nvSpPr>
        <p:spPr>
          <a:xfrm>
            <a:off x="4304679" y="1094154"/>
            <a:ext cx="429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5" name="Sai2">
            <a:extLst>
              <a:ext uri="{FF2B5EF4-FFF2-40B4-BE49-F238E27FC236}">
                <a16:creationId xmlns:a16="http://schemas.microsoft.com/office/drawing/2014/main" id="{6E55B96D-EF0F-4445-A2FD-8094CDDBF853}"/>
              </a:ext>
            </a:extLst>
          </p:cNvPr>
          <p:cNvGrpSpPr/>
          <p:nvPr/>
        </p:nvGrpSpPr>
        <p:grpSpPr>
          <a:xfrm>
            <a:off x="4922520" y="5300476"/>
            <a:ext cx="754380" cy="1210066"/>
            <a:chOff x="0" y="1817370"/>
            <a:chExt cx="2165850" cy="4124716"/>
          </a:xfrm>
          <a:solidFill>
            <a:srgbClr val="00B050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80FB5D0-4711-48A7-83E6-0FE20CDE179A}"/>
                </a:ext>
              </a:extLst>
            </p:cNvPr>
            <p:cNvSpPr/>
            <p:nvPr/>
          </p:nvSpPr>
          <p:spPr>
            <a:xfrm>
              <a:off x="0" y="1817370"/>
              <a:ext cx="2165850" cy="2628603"/>
            </a:xfrm>
            <a:custGeom>
              <a:avLst/>
              <a:gdLst>
                <a:gd name="connsiteX0" fmla="*/ 1073368 w 2165850"/>
                <a:gd name="connsiteY0" fmla="*/ 2627386 h 2628603"/>
                <a:gd name="connsiteX1" fmla="*/ 661888 w 2165850"/>
                <a:gd name="connsiteY1" fmla="*/ 2410216 h 2628603"/>
                <a:gd name="connsiteX2" fmla="*/ 307558 w 2165850"/>
                <a:gd name="connsiteY2" fmla="*/ 2033026 h 2628603"/>
                <a:gd name="connsiteX3" fmla="*/ 67528 w 2165850"/>
                <a:gd name="connsiteY3" fmla="*/ 1610116 h 2628603"/>
                <a:gd name="connsiteX4" fmla="*/ 21808 w 2165850"/>
                <a:gd name="connsiteY4" fmla="*/ 924316 h 2628603"/>
                <a:gd name="connsiteX5" fmla="*/ 376138 w 2165850"/>
                <a:gd name="connsiteY5" fmla="*/ 261376 h 2628603"/>
                <a:gd name="connsiteX6" fmla="*/ 947638 w 2165850"/>
                <a:gd name="connsiteY6" fmla="*/ 9916 h 2628603"/>
                <a:gd name="connsiteX7" fmla="*/ 1587718 w 2165850"/>
                <a:gd name="connsiteY7" fmla="*/ 112786 h 2628603"/>
                <a:gd name="connsiteX8" fmla="*/ 2079208 w 2165850"/>
                <a:gd name="connsiteY8" fmla="*/ 672856 h 2628603"/>
                <a:gd name="connsiteX9" fmla="*/ 2159218 w 2165850"/>
                <a:gd name="connsiteY9" fmla="*/ 1290076 h 2628603"/>
                <a:gd name="connsiteX10" fmla="*/ 1999198 w 2165850"/>
                <a:gd name="connsiteY10" fmla="*/ 1884436 h 2628603"/>
                <a:gd name="connsiteX11" fmla="*/ 1450558 w 2165850"/>
                <a:gd name="connsiteY11" fmla="*/ 2467366 h 2628603"/>
                <a:gd name="connsiteX12" fmla="*/ 1073368 w 2165850"/>
                <a:gd name="connsiteY12" fmla="*/ 2627386 h 262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5850" h="2628603">
                  <a:moveTo>
                    <a:pt x="1073368" y="2627386"/>
                  </a:moveTo>
                  <a:cubicBezTo>
                    <a:pt x="941923" y="2617861"/>
                    <a:pt x="789523" y="2509276"/>
                    <a:pt x="661888" y="2410216"/>
                  </a:cubicBezTo>
                  <a:cubicBezTo>
                    <a:pt x="534253" y="2311156"/>
                    <a:pt x="406618" y="2166376"/>
                    <a:pt x="307558" y="2033026"/>
                  </a:cubicBezTo>
                  <a:cubicBezTo>
                    <a:pt x="208498" y="1899676"/>
                    <a:pt x="115153" y="1794901"/>
                    <a:pt x="67528" y="1610116"/>
                  </a:cubicBezTo>
                  <a:cubicBezTo>
                    <a:pt x="19903" y="1425331"/>
                    <a:pt x="-29627" y="1149106"/>
                    <a:pt x="21808" y="924316"/>
                  </a:cubicBezTo>
                  <a:cubicBezTo>
                    <a:pt x="73243" y="699526"/>
                    <a:pt x="221833" y="413776"/>
                    <a:pt x="376138" y="261376"/>
                  </a:cubicBezTo>
                  <a:cubicBezTo>
                    <a:pt x="530443" y="108976"/>
                    <a:pt x="745708" y="34681"/>
                    <a:pt x="947638" y="9916"/>
                  </a:cubicBezTo>
                  <a:cubicBezTo>
                    <a:pt x="1149568" y="-14849"/>
                    <a:pt x="1399123" y="2296"/>
                    <a:pt x="1587718" y="112786"/>
                  </a:cubicBezTo>
                  <a:cubicBezTo>
                    <a:pt x="1776313" y="223276"/>
                    <a:pt x="1983958" y="476641"/>
                    <a:pt x="2079208" y="672856"/>
                  </a:cubicBezTo>
                  <a:cubicBezTo>
                    <a:pt x="2174458" y="869071"/>
                    <a:pt x="2172553" y="1088146"/>
                    <a:pt x="2159218" y="1290076"/>
                  </a:cubicBezTo>
                  <a:cubicBezTo>
                    <a:pt x="2145883" y="1492006"/>
                    <a:pt x="2117308" y="1688221"/>
                    <a:pt x="1999198" y="1884436"/>
                  </a:cubicBezTo>
                  <a:cubicBezTo>
                    <a:pt x="1881088" y="2080651"/>
                    <a:pt x="1601053" y="2343541"/>
                    <a:pt x="1450558" y="2467366"/>
                  </a:cubicBezTo>
                  <a:cubicBezTo>
                    <a:pt x="1300063" y="2591191"/>
                    <a:pt x="1204813" y="2636911"/>
                    <a:pt x="1073368" y="2627386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a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7F2703-139A-4B53-B8A2-7AA9ED45C8D0}"/>
                </a:ext>
              </a:extLst>
            </p:cNvPr>
            <p:cNvSpPr/>
            <p:nvPr/>
          </p:nvSpPr>
          <p:spPr>
            <a:xfrm>
              <a:off x="1047931" y="4467585"/>
              <a:ext cx="106265" cy="122438"/>
            </a:xfrm>
            <a:custGeom>
              <a:avLst/>
              <a:gdLst>
                <a:gd name="connsiteX0" fmla="*/ 105447 w 106265"/>
                <a:gd name="connsiteY0" fmla="*/ 102901 h 122438"/>
                <a:gd name="connsiteX1" fmla="*/ 48297 w 106265"/>
                <a:gd name="connsiteY1" fmla="*/ 31 h 122438"/>
                <a:gd name="connsiteX2" fmla="*/ 2577 w 106265"/>
                <a:gd name="connsiteY2" fmla="*/ 114331 h 122438"/>
                <a:gd name="connsiteX3" fmla="*/ 105447 w 106265"/>
                <a:gd name="connsiteY3" fmla="*/ 102901 h 12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65" h="122438">
                  <a:moveTo>
                    <a:pt x="105447" y="102901"/>
                  </a:moveTo>
                  <a:cubicBezTo>
                    <a:pt x="113067" y="83851"/>
                    <a:pt x="65442" y="-1874"/>
                    <a:pt x="48297" y="31"/>
                  </a:cubicBezTo>
                  <a:cubicBezTo>
                    <a:pt x="31152" y="1936"/>
                    <a:pt x="-10758" y="99091"/>
                    <a:pt x="2577" y="114331"/>
                  </a:cubicBezTo>
                  <a:cubicBezTo>
                    <a:pt x="15912" y="129571"/>
                    <a:pt x="97827" y="121951"/>
                    <a:pt x="105447" y="102901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B816BB3-7359-4ED9-9C98-B44C742E2A45}"/>
                </a:ext>
              </a:extLst>
            </p:cNvPr>
            <p:cNvSpPr/>
            <p:nvPr/>
          </p:nvSpPr>
          <p:spPr>
            <a:xfrm>
              <a:off x="1027195" y="4513336"/>
              <a:ext cx="104597" cy="1428750"/>
            </a:xfrm>
            <a:custGeom>
              <a:avLst/>
              <a:gdLst>
                <a:gd name="connsiteX0" fmla="*/ 91893 w 104597"/>
                <a:gd name="connsiteY0" fmla="*/ 80010 h 1428750"/>
                <a:gd name="connsiteX1" fmla="*/ 91893 w 104597"/>
                <a:gd name="connsiteY1" fmla="*/ 0 h 1428750"/>
                <a:gd name="connsiteX2" fmla="*/ 91893 w 104597"/>
                <a:gd name="connsiteY2" fmla="*/ 297180 h 1428750"/>
                <a:gd name="connsiteX3" fmla="*/ 103323 w 104597"/>
                <a:gd name="connsiteY3" fmla="*/ 377190 h 1428750"/>
                <a:gd name="connsiteX4" fmla="*/ 57603 w 104597"/>
                <a:gd name="connsiteY4" fmla="*/ 594360 h 1428750"/>
                <a:gd name="connsiteX5" fmla="*/ 103323 w 104597"/>
                <a:gd name="connsiteY5" fmla="*/ 845820 h 1428750"/>
                <a:gd name="connsiteX6" fmla="*/ 34743 w 104597"/>
                <a:gd name="connsiteY6" fmla="*/ 1097280 h 1428750"/>
                <a:gd name="connsiteX7" fmla="*/ 453 w 104597"/>
                <a:gd name="connsiteY7" fmla="*/ 1303020 h 1428750"/>
                <a:gd name="connsiteX8" fmla="*/ 57603 w 104597"/>
                <a:gd name="connsiteY8" fmla="*/ 142875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597" h="1428750">
                  <a:moveTo>
                    <a:pt x="91893" y="80010"/>
                  </a:moveTo>
                  <a:lnTo>
                    <a:pt x="91893" y="0"/>
                  </a:lnTo>
                  <a:cubicBezTo>
                    <a:pt x="91893" y="36195"/>
                    <a:pt x="89988" y="234315"/>
                    <a:pt x="91893" y="297180"/>
                  </a:cubicBezTo>
                  <a:cubicBezTo>
                    <a:pt x="93798" y="360045"/>
                    <a:pt x="109038" y="327660"/>
                    <a:pt x="103323" y="377190"/>
                  </a:cubicBezTo>
                  <a:cubicBezTo>
                    <a:pt x="97608" y="426720"/>
                    <a:pt x="57603" y="516255"/>
                    <a:pt x="57603" y="594360"/>
                  </a:cubicBezTo>
                  <a:cubicBezTo>
                    <a:pt x="57603" y="672465"/>
                    <a:pt x="107133" y="762000"/>
                    <a:pt x="103323" y="845820"/>
                  </a:cubicBezTo>
                  <a:cubicBezTo>
                    <a:pt x="99513" y="929640"/>
                    <a:pt x="51888" y="1021080"/>
                    <a:pt x="34743" y="1097280"/>
                  </a:cubicBezTo>
                  <a:cubicBezTo>
                    <a:pt x="17598" y="1173480"/>
                    <a:pt x="-3357" y="1247775"/>
                    <a:pt x="453" y="1303020"/>
                  </a:cubicBezTo>
                  <a:cubicBezTo>
                    <a:pt x="4263" y="1358265"/>
                    <a:pt x="30933" y="1393507"/>
                    <a:pt x="57603" y="1428750"/>
                  </a:cubicBezTo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Sai3">
            <a:extLst>
              <a:ext uri="{FF2B5EF4-FFF2-40B4-BE49-F238E27FC236}">
                <a16:creationId xmlns:a16="http://schemas.microsoft.com/office/drawing/2014/main" id="{74E90C44-1FE8-4950-9999-70E01A520D1E}"/>
              </a:ext>
            </a:extLst>
          </p:cNvPr>
          <p:cNvGrpSpPr/>
          <p:nvPr/>
        </p:nvGrpSpPr>
        <p:grpSpPr>
          <a:xfrm>
            <a:off x="7071571" y="5300476"/>
            <a:ext cx="754380" cy="1210066"/>
            <a:chOff x="0" y="1817370"/>
            <a:chExt cx="2165850" cy="4124716"/>
          </a:xfrm>
          <a:solidFill>
            <a:srgbClr val="FFC000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A8A1038-650E-427A-962D-AE9B30FA641D}"/>
                </a:ext>
              </a:extLst>
            </p:cNvPr>
            <p:cNvSpPr/>
            <p:nvPr/>
          </p:nvSpPr>
          <p:spPr>
            <a:xfrm>
              <a:off x="0" y="1817370"/>
              <a:ext cx="2165850" cy="2628603"/>
            </a:xfrm>
            <a:custGeom>
              <a:avLst/>
              <a:gdLst>
                <a:gd name="connsiteX0" fmla="*/ 1073368 w 2165850"/>
                <a:gd name="connsiteY0" fmla="*/ 2627386 h 2628603"/>
                <a:gd name="connsiteX1" fmla="*/ 661888 w 2165850"/>
                <a:gd name="connsiteY1" fmla="*/ 2410216 h 2628603"/>
                <a:gd name="connsiteX2" fmla="*/ 307558 w 2165850"/>
                <a:gd name="connsiteY2" fmla="*/ 2033026 h 2628603"/>
                <a:gd name="connsiteX3" fmla="*/ 67528 w 2165850"/>
                <a:gd name="connsiteY3" fmla="*/ 1610116 h 2628603"/>
                <a:gd name="connsiteX4" fmla="*/ 21808 w 2165850"/>
                <a:gd name="connsiteY4" fmla="*/ 924316 h 2628603"/>
                <a:gd name="connsiteX5" fmla="*/ 376138 w 2165850"/>
                <a:gd name="connsiteY5" fmla="*/ 261376 h 2628603"/>
                <a:gd name="connsiteX6" fmla="*/ 947638 w 2165850"/>
                <a:gd name="connsiteY6" fmla="*/ 9916 h 2628603"/>
                <a:gd name="connsiteX7" fmla="*/ 1587718 w 2165850"/>
                <a:gd name="connsiteY7" fmla="*/ 112786 h 2628603"/>
                <a:gd name="connsiteX8" fmla="*/ 2079208 w 2165850"/>
                <a:gd name="connsiteY8" fmla="*/ 672856 h 2628603"/>
                <a:gd name="connsiteX9" fmla="*/ 2159218 w 2165850"/>
                <a:gd name="connsiteY9" fmla="*/ 1290076 h 2628603"/>
                <a:gd name="connsiteX10" fmla="*/ 1999198 w 2165850"/>
                <a:gd name="connsiteY10" fmla="*/ 1884436 h 2628603"/>
                <a:gd name="connsiteX11" fmla="*/ 1450558 w 2165850"/>
                <a:gd name="connsiteY11" fmla="*/ 2467366 h 2628603"/>
                <a:gd name="connsiteX12" fmla="*/ 1073368 w 2165850"/>
                <a:gd name="connsiteY12" fmla="*/ 2627386 h 262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5850" h="2628603">
                  <a:moveTo>
                    <a:pt x="1073368" y="2627386"/>
                  </a:moveTo>
                  <a:cubicBezTo>
                    <a:pt x="941923" y="2617861"/>
                    <a:pt x="789523" y="2509276"/>
                    <a:pt x="661888" y="2410216"/>
                  </a:cubicBezTo>
                  <a:cubicBezTo>
                    <a:pt x="534253" y="2311156"/>
                    <a:pt x="406618" y="2166376"/>
                    <a:pt x="307558" y="2033026"/>
                  </a:cubicBezTo>
                  <a:cubicBezTo>
                    <a:pt x="208498" y="1899676"/>
                    <a:pt x="115153" y="1794901"/>
                    <a:pt x="67528" y="1610116"/>
                  </a:cubicBezTo>
                  <a:cubicBezTo>
                    <a:pt x="19903" y="1425331"/>
                    <a:pt x="-29627" y="1149106"/>
                    <a:pt x="21808" y="924316"/>
                  </a:cubicBezTo>
                  <a:cubicBezTo>
                    <a:pt x="73243" y="699526"/>
                    <a:pt x="221833" y="413776"/>
                    <a:pt x="376138" y="261376"/>
                  </a:cubicBezTo>
                  <a:cubicBezTo>
                    <a:pt x="530443" y="108976"/>
                    <a:pt x="745708" y="34681"/>
                    <a:pt x="947638" y="9916"/>
                  </a:cubicBezTo>
                  <a:cubicBezTo>
                    <a:pt x="1149568" y="-14849"/>
                    <a:pt x="1399123" y="2296"/>
                    <a:pt x="1587718" y="112786"/>
                  </a:cubicBezTo>
                  <a:cubicBezTo>
                    <a:pt x="1776313" y="223276"/>
                    <a:pt x="1983958" y="476641"/>
                    <a:pt x="2079208" y="672856"/>
                  </a:cubicBezTo>
                  <a:cubicBezTo>
                    <a:pt x="2174458" y="869071"/>
                    <a:pt x="2172553" y="1088146"/>
                    <a:pt x="2159218" y="1290076"/>
                  </a:cubicBezTo>
                  <a:cubicBezTo>
                    <a:pt x="2145883" y="1492006"/>
                    <a:pt x="2117308" y="1688221"/>
                    <a:pt x="1999198" y="1884436"/>
                  </a:cubicBezTo>
                  <a:cubicBezTo>
                    <a:pt x="1881088" y="2080651"/>
                    <a:pt x="1601053" y="2343541"/>
                    <a:pt x="1450558" y="2467366"/>
                  </a:cubicBezTo>
                  <a:cubicBezTo>
                    <a:pt x="1300063" y="2591191"/>
                    <a:pt x="1204813" y="2636911"/>
                    <a:pt x="1073368" y="2627386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e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4D5574D-981F-4F98-8E24-5883DDC299A0}"/>
                </a:ext>
              </a:extLst>
            </p:cNvPr>
            <p:cNvSpPr/>
            <p:nvPr/>
          </p:nvSpPr>
          <p:spPr>
            <a:xfrm>
              <a:off x="1047931" y="4467585"/>
              <a:ext cx="106265" cy="122438"/>
            </a:xfrm>
            <a:custGeom>
              <a:avLst/>
              <a:gdLst>
                <a:gd name="connsiteX0" fmla="*/ 105447 w 106265"/>
                <a:gd name="connsiteY0" fmla="*/ 102901 h 122438"/>
                <a:gd name="connsiteX1" fmla="*/ 48297 w 106265"/>
                <a:gd name="connsiteY1" fmla="*/ 31 h 122438"/>
                <a:gd name="connsiteX2" fmla="*/ 2577 w 106265"/>
                <a:gd name="connsiteY2" fmla="*/ 114331 h 122438"/>
                <a:gd name="connsiteX3" fmla="*/ 105447 w 106265"/>
                <a:gd name="connsiteY3" fmla="*/ 102901 h 12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65" h="122438">
                  <a:moveTo>
                    <a:pt x="105447" y="102901"/>
                  </a:moveTo>
                  <a:cubicBezTo>
                    <a:pt x="113067" y="83851"/>
                    <a:pt x="65442" y="-1874"/>
                    <a:pt x="48297" y="31"/>
                  </a:cubicBezTo>
                  <a:cubicBezTo>
                    <a:pt x="31152" y="1936"/>
                    <a:pt x="-10758" y="99091"/>
                    <a:pt x="2577" y="114331"/>
                  </a:cubicBezTo>
                  <a:cubicBezTo>
                    <a:pt x="15912" y="129571"/>
                    <a:pt x="97827" y="121951"/>
                    <a:pt x="105447" y="10290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4B914C4-BD78-47B4-A6D7-25EBEBE77556}"/>
                </a:ext>
              </a:extLst>
            </p:cNvPr>
            <p:cNvSpPr/>
            <p:nvPr/>
          </p:nvSpPr>
          <p:spPr>
            <a:xfrm>
              <a:off x="1027195" y="4513336"/>
              <a:ext cx="104597" cy="1428750"/>
            </a:xfrm>
            <a:custGeom>
              <a:avLst/>
              <a:gdLst>
                <a:gd name="connsiteX0" fmla="*/ 91893 w 104597"/>
                <a:gd name="connsiteY0" fmla="*/ 80010 h 1428750"/>
                <a:gd name="connsiteX1" fmla="*/ 91893 w 104597"/>
                <a:gd name="connsiteY1" fmla="*/ 0 h 1428750"/>
                <a:gd name="connsiteX2" fmla="*/ 91893 w 104597"/>
                <a:gd name="connsiteY2" fmla="*/ 297180 h 1428750"/>
                <a:gd name="connsiteX3" fmla="*/ 103323 w 104597"/>
                <a:gd name="connsiteY3" fmla="*/ 377190 h 1428750"/>
                <a:gd name="connsiteX4" fmla="*/ 57603 w 104597"/>
                <a:gd name="connsiteY4" fmla="*/ 594360 h 1428750"/>
                <a:gd name="connsiteX5" fmla="*/ 103323 w 104597"/>
                <a:gd name="connsiteY5" fmla="*/ 845820 h 1428750"/>
                <a:gd name="connsiteX6" fmla="*/ 34743 w 104597"/>
                <a:gd name="connsiteY6" fmla="*/ 1097280 h 1428750"/>
                <a:gd name="connsiteX7" fmla="*/ 453 w 104597"/>
                <a:gd name="connsiteY7" fmla="*/ 1303020 h 1428750"/>
                <a:gd name="connsiteX8" fmla="*/ 57603 w 104597"/>
                <a:gd name="connsiteY8" fmla="*/ 142875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597" h="1428750">
                  <a:moveTo>
                    <a:pt x="91893" y="80010"/>
                  </a:moveTo>
                  <a:lnTo>
                    <a:pt x="91893" y="0"/>
                  </a:lnTo>
                  <a:cubicBezTo>
                    <a:pt x="91893" y="36195"/>
                    <a:pt x="89988" y="234315"/>
                    <a:pt x="91893" y="297180"/>
                  </a:cubicBezTo>
                  <a:cubicBezTo>
                    <a:pt x="93798" y="360045"/>
                    <a:pt x="109038" y="327660"/>
                    <a:pt x="103323" y="377190"/>
                  </a:cubicBezTo>
                  <a:cubicBezTo>
                    <a:pt x="97608" y="426720"/>
                    <a:pt x="57603" y="516255"/>
                    <a:pt x="57603" y="594360"/>
                  </a:cubicBezTo>
                  <a:cubicBezTo>
                    <a:pt x="57603" y="672465"/>
                    <a:pt x="107133" y="762000"/>
                    <a:pt x="103323" y="845820"/>
                  </a:cubicBezTo>
                  <a:cubicBezTo>
                    <a:pt x="99513" y="929640"/>
                    <a:pt x="51888" y="1021080"/>
                    <a:pt x="34743" y="1097280"/>
                  </a:cubicBezTo>
                  <a:cubicBezTo>
                    <a:pt x="17598" y="1173480"/>
                    <a:pt x="-3357" y="1247775"/>
                    <a:pt x="453" y="1303020"/>
                  </a:cubicBezTo>
                  <a:cubicBezTo>
                    <a:pt x="4263" y="1358265"/>
                    <a:pt x="30933" y="1393507"/>
                    <a:pt x="57603" y="1428750"/>
                  </a:cubicBezTo>
                </a:path>
              </a:pathLst>
            </a:cu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pic>
        <p:nvPicPr>
          <p:cNvPr id="10" name="Nhạc đệm">
            <a:hlinkClick r:id="" action="ppaction://media"/>
            <a:extLst>
              <a:ext uri="{FF2B5EF4-FFF2-40B4-BE49-F238E27FC236}">
                <a16:creationId xmlns:a16="http://schemas.microsoft.com/office/drawing/2014/main" id="{4948D85B-E6EA-41C6-9F2D-7A6972D94E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7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6000" y="1912620"/>
            <a:ext cx="609600" cy="609600"/>
          </a:xfrm>
          <a:prstGeom prst="rect">
            <a:avLst/>
          </a:prstGeom>
        </p:spPr>
      </p:pic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EA91830-E090-4C33-8F31-6CA6DBF961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72650" y="3048000"/>
            <a:ext cx="609600" cy="609600"/>
          </a:xfrm>
          <a:prstGeom prst="rect">
            <a:avLst/>
          </a:prstGeom>
        </p:spPr>
      </p:pic>
      <p:pic>
        <p:nvPicPr>
          <p:cNvPr id="28" name="Hieu Ung Am Thanh Oh No">
            <a:hlinkClick r:id="" action="ppaction://media"/>
            <a:extLst>
              <a:ext uri="{FF2B5EF4-FFF2-40B4-BE49-F238E27FC236}">
                <a16:creationId xmlns:a16="http://schemas.microsoft.com/office/drawing/2014/main" id="{3893C60F-7912-4F40-B26F-DE3347977E3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44100" y="3878580"/>
            <a:ext cx="609600" cy="609600"/>
          </a:xfrm>
          <a:prstGeom prst="rect">
            <a:avLst/>
          </a:prstGeom>
        </p:spPr>
      </p:pic>
      <p:sp>
        <p:nvSpPr>
          <p:cNvPr id="24" name="Arrow: Notched Right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133FC24-21E3-499D-8199-402F2C5108FC}"/>
              </a:ext>
            </a:extLst>
          </p:cNvPr>
          <p:cNvSpPr/>
          <p:nvPr/>
        </p:nvSpPr>
        <p:spPr>
          <a:xfrm>
            <a:off x="7658100" y="2247900"/>
            <a:ext cx="1333500" cy="9906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9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46914E-7 L 0.01267 -1.41759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70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6 4.44444E-6 L 0.00278 -1.3694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684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88889E-6 1.85185E-6 L 0.00278 -1.3 " pathEditMode="relative" rAng="0" ptsTypes="AA">
                                      <p:cBhvr>
                                        <p:cTn id="12" dur="7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650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1.85185E-6 L -0.00139 -1.34815 " pathEditMode="relative" rAng="0" ptsTypes="AA">
                                      <p:cBhvr>
                                        <p:cTn id="14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6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1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46914E-7 L 0.1085 -0.6814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3407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95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95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95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9" grpId="0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609DCA-7AAD-4563-8022-3DA4A69E9B08}"/>
              </a:ext>
            </a:extLst>
          </p:cNvPr>
          <p:cNvSpPr/>
          <p:nvPr/>
        </p:nvSpPr>
        <p:spPr>
          <a:xfrm>
            <a:off x="3374119" y="940385"/>
            <a:ext cx="1851660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Comic Sans MS" panose="030F0702030302020204" pitchFamily="66" charset="0"/>
              </a:rPr>
              <a:t>tr__ck</a:t>
            </a:r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9" name="Đúng">
            <a:extLst>
              <a:ext uri="{FF2B5EF4-FFF2-40B4-BE49-F238E27FC236}">
                <a16:creationId xmlns:a16="http://schemas.microsoft.com/office/drawing/2014/main" id="{EAFDFD3E-3889-45B1-B06C-D32A8A49F37E}"/>
              </a:ext>
            </a:extLst>
          </p:cNvPr>
          <p:cNvGrpSpPr/>
          <p:nvPr/>
        </p:nvGrpSpPr>
        <p:grpSpPr>
          <a:xfrm>
            <a:off x="5957022" y="5427333"/>
            <a:ext cx="754380" cy="1210066"/>
            <a:chOff x="0" y="1817370"/>
            <a:chExt cx="2165850" cy="4124716"/>
          </a:xfrm>
          <a:solidFill>
            <a:srgbClr val="C00000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847B5F0-6D1C-40B4-AB8C-9230FC77C4B3}"/>
                </a:ext>
              </a:extLst>
            </p:cNvPr>
            <p:cNvSpPr/>
            <p:nvPr/>
          </p:nvSpPr>
          <p:spPr>
            <a:xfrm>
              <a:off x="0" y="1817370"/>
              <a:ext cx="2165850" cy="2628603"/>
            </a:xfrm>
            <a:custGeom>
              <a:avLst/>
              <a:gdLst>
                <a:gd name="connsiteX0" fmla="*/ 1073368 w 2165850"/>
                <a:gd name="connsiteY0" fmla="*/ 2627386 h 2628603"/>
                <a:gd name="connsiteX1" fmla="*/ 661888 w 2165850"/>
                <a:gd name="connsiteY1" fmla="*/ 2410216 h 2628603"/>
                <a:gd name="connsiteX2" fmla="*/ 307558 w 2165850"/>
                <a:gd name="connsiteY2" fmla="*/ 2033026 h 2628603"/>
                <a:gd name="connsiteX3" fmla="*/ 67528 w 2165850"/>
                <a:gd name="connsiteY3" fmla="*/ 1610116 h 2628603"/>
                <a:gd name="connsiteX4" fmla="*/ 21808 w 2165850"/>
                <a:gd name="connsiteY4" fmla="*/ 924316 h 2628603"/>
                <a:gd name="connsiteX5" fmla="*/ 376138 w 2165850"/>
                <a:gd name="connsiteY5" fmla="*/ 261376 h 2628603"/>
                <a:gd name="connsiteX6" fmla="*/ 947638 w 2165850"/>
                <a:gd name="connsiteY6" fmla="*/ 9916 h 2628603"/>
                <a:gd name="connsiteX7" fmla="*/ 1587718 w 2165850"/>
                <a:gd name="connsiteY7" fmla="*/ 112786 h 2628603"/>
                <a:gd name="connsiteX8" fmla="*/ 2079208 w 2165850"/>
                <a:gd name="connsiteY8" fmla="*/ 672856 h 2628603"/>
                <a:gd name="connsiteX9" fmla="*/ 2159218 w 2165850"/>
                <a:gd name="connsiteY9" fmla="*/ 1290076 h 2628603"/>
                <a:gd name="connsiteX10" fmla="*/ 1999198 w 2165850"/>
                <a:gd name="connsiteY10" fmla="*/ 1884436 h 2628603"/>
                <a:gd name="connsiteX11" fmla="*/ 1450558 w 2165850"/>
                <a:gd name="connsiteY11" fmla="*/ 2467366 h 2628603"/>
                <a:gd name="connsiteX12" fmla="*/ 1073368 w 2165850"/>
                <a:gd name="connsiteY12" fmla="*/ 2627386 h 262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5850" h="2628603">
                  <a:moveTo>
                    <a:pt x="1073368" y="2627386"/>
                  </a:moveTo>
                  <a:cubicBezTo>
                    <a:pt x="941923" y="2617861"/>
                    <a:pt x="789523" y="2509276"/>
                    <a:pt x="661888" y="2410216"/>
                  </a:cubicBezTo>
                  <a:cubicBezTo>
                    <a:pt x="534253" y="2311156"/>
                    <a:pt x="406618" y="2166376"/>
                    <a:pt x="307558" y="2033026"/>
                  </a:cubicBezTo>
                  <a:cubicBezTo>
                    <a:pt x="208498" y="1899676"/>
                    <a:pt x="115153" y="1794901"/>
                    <a:pt x="67528" y="1610116"/>
                  </a:cubicBezTo>
                  <a:cubicBezTo>
                    <a:pt x="19903" y="1425331"/>
                    <a:pt x="-29627" y="1149106"/>
                    <a:pt x="21808" y="924316"/>
                  </a:cubicBezTo>
                  <a:cubicBezTo>
                    <a:pt x="73243" y="699526"/>
                    <a:pt x="221833" y="413776"/>
                    <a:pt x="376138" y="261376"/>
                  </a:cubicBezTo>
                  <a:cubicBezTo>
                    <a:pt x="530443" y="108976"/>
                    <a:pt x="745708" y="34681"/>
                    <a:pt x="947638" y="9916"/>
                  </a:cubicBezTo>
                  <a:cubicBezTo>
                    <a:pt x="1149568" y="-14849"/>
                    <a:pt x="1399123" y="2296"/>
                    <a:pt x="1587718" y="112786"/>
                  </a:cubicBezTo>
                  <a:cubicBezTo>
                    <a:pt x="1776313" y="223276"/>
                    <a:pt x="1983958" y="476641"/>
                    <a:pt x="2079208" y="672856"/>
                  </a:cubicBezTo>
                  <a:cubicBezTo>
                    <a:pt x="2174458" y="869071"/>
                    <a:pt x="2172553" y="1088146"/>
                    <a:pt x="2159218" y="1290076"/>
                  </a:cubicBezTo>
                  <a:cubicBezTo>
                    <a:pt x="2145883" y="1492006"/>
                    <a:pt x="2117308" y="1688221"/>
                    <a:pt x="1999198" y="1884436"/>
                  </a:cubicBezTo>
                  <a:cubicBezTo>
                    <a:pt x="1881088" y="2080651"/>
                    <a:pt x="1601053" y="2343541"/>
                    <a:pt x="1450558" y="2467366"/>
                  </a:cubicBezTo>
                  <a:cubicBezTo>
                    <a:pt x="1300063" y="2591191"/>
                    <a:pt x="1204813" y="2636911"/>
                    <a:pt x="1073368" y="2627386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u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1BD423D-BE10-461F-B58E-543BBBC661E3}"/>
                </a:ext>
              </a:extLst>
            </p:cNvPr>
            <p:cNvSpPr/>
            <p:nvPr/>
          </p:nvSpPr>
          <p:spPr>
            <a:xfrm>
              <a:off x="1047931" y="4467585"/>
              <a:ext cx="106265" cy="122438"/>
            </a:xfrm>
            <a:custGeom>
              <a:avLst/>
              <a:gdLst>
                <a:gd name="connsiteX0" fmla="*/ 105447 w 106265"/>
                <a:gd name="connsiteY0" fmla="*/ 102901 h 122438"/>
                <a:gd name="connsiteX1" fmla="*/ 48297 w 106265"/>
                <a:gd name="connsiteY1" fmla="*/ 31 h 122438"/>
                <a:gd name="connsiteX2" fmla="*/ 2577 w 106265"/>
                <a:gd name="connsiteY2" fmla="*/ 114331 h 122438"/>
                <a:gd name="connsiteX3" fmla="*/ 105447 w 106265"/>
                <a:gd name="connsiteY3" fmla="*/ 102901 h 12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65" h="122438">
                  <a:moveTo>
                    <a:pt x="105447" y="102901"/>
                  </a:moveTo>
                  <a:cubicBezTo>
                    <a:pt x="113067" y="83851"/>
                    <a:pt x="65442" y="-1874"/>
                    <a:pt x="48297" y="31"/>
                  </a:cubicBezTo>
                  <a:cubicBezTo>
                    <a:pt x="31152" y="1936"/>
                    <a:pt x="-10758" y="99091"/>
                    <a:pt x="2577" y="114331"/>
                  </a:cubicBezTo>
                  <a:cubicBezTo>
                    <a:pt x="15912" y="129571"/>
                    <a:pt x="97827" y="121951"/>
                    <a:pt x="105447" y="102901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DC2005C-5E06-46A9-9DE4-430FF674B723}"/>
                </a:ext>
              </a:extLst>
            </p:cNvPr>
            <p:cNvSpPr/>
            <p:nvPr/>
          </p:nvSpPr>
          <p:spPr>
            <a:xfrm>
              <a:off x="1027195" y="4513336"/>
              <a:ext cx="104597" cy="1428750"/>
            </a:xfrm>
            <a:custGeom>
              <a:avLst/>
              <a:gdLst>
                <a:gd name="connsiteX0" fmla="*/ 91893 w 104597"/>
                <a:gd name="connsiteY0" fmla="*/ 80010 h 1428750"/>
                <a:gd name="connsiteX1" fmla="*/ 91893 w 104597"/>
                <a:gd name="connsiteY1" fmla="*/ 0 h 1428750"/>
                <a:gd name="connsiteX2" fmla="*/ 91893 w 104597"/>
                <a:gd name="connsiteY2" fmla="*/ 297180 h 1428750"/>
                <a:gd name="connsiteX3" fmla="*/ 103323 w 104597"/>
                <a:gd name="connsiteY3" fmla="*/ 377190 h 1428750"/>
                <a:gd name="connsiteX4" fmla="*/ 57603 w 104597"/>
                <a:gd name="connsiteY4" fmla="*/ 594360 h 1428750"/>
                <a:gd name="connsiteX5" fmla="*/ 103323 w 104597"/>
                <a:gd name="connsiteY5" fmla="*/ 845820 h 1428750"/>
                <a:gd name="connsiteX6" fmla="*/ 34743 w 104597"/>
                <a:gd name="connsiteY6" fmla="*/ 1097280 h 1428750"/>
                <a:gd name="connsiteX7" fmla="*/ 453 w 104597"/>
                <a:gd name="connsiteY7" fmla="*/ 1303020 h 1428750"/>
                <a:gd name="connsiteX8" fmla="*/ 57603 w 104597"/>
                <a:gd name="connsiteY8" fmla="*/ 142875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597" h="1428750">
                  <a:moveTo>
                    <a:pt x="91893" y="80010"/>
                  </a:moveTo>
                  <a:lnTo>
                    <a:pt x="91893" y="0"/>
                  </a:lnTo>
                  <a:cubicBezTo>
                    <a:pt x="91893" y="36195"/>
                    <a:pt x="89988" y="234315"/>
                    <a:pt x="91893" y="297180"/>
                  </a:cubicBezTo>
                  <a:cubicBezTo>
                    <a:pt x="93798" y="360045"/>
                    <a:pt x="109038" y="327660"/>
                    <a:pt x="103323" y="377190"/>
                  </a:cubicBezTo>
                  <a:cubicBezTo>
                    <a:pt x="97608" y="426720"/>
                    <a:pt x="57603" y="516255"/>
                    <a:pt x="57603" y="594360"/>
                  </a:cubicBezTo>
                  <a:cubicBezTo>
                    <a:pt x="57603" y="672465"/>
                    <a:pt x="107133" y="762000"/>
                    <a:pt x="103323" y="845820"/>
                  </a:cubicBezTo>
                  <a:cubicBezTo>
                    <a:pt x="99513" y="929640"/>
                    <a:pt x="51888" y="1021080"/>
                    <a:pt x="34743" y="1097280"/>
                  </a:cubicBezTo>
                  <a:cubicBezTo>
                    <a:pt x="17598" y="1173480"/>
                    <a:pt x="-3357" y="1247775"/>
                    <a:pt x="453" y="1303020"/>
                  </a:cubicBezTo>
                  <a:cubicBezTo>
                    <a:pt x="4263" y="1358265"/>
                    <a:pt x="30933" y="1393507"/>
                    <a:pt x="57603" y="1428750"/>
                  </a:cubicBezTo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Sai1">
            <a:extLst>
              <a:ext uri="{FF2B5EF4-FFF2-40B4-BE49-F238E27FC236}">
                <a16:creationId xmlns:a16="http://schemas.microsoft.com/office/drawing/2014/main" id="{60F8FF5A-EA6C-4E42-A449-D6B1B54BCA9F}"/>
              </a:ext>
            </a:extLst>
          </p:cNvPr>
          <p:cNvGrpSpPr/>
          <p:nvPr/>
        </p:nvGrpSpPr>
        <p:grpSpPr>
          <a:xfrm>
            <a:off x="1111800" y="5466595"/>
            <a:ext cx="754380" cy="1210066"/>
            <a:chOff x="0" y="1817370"/>
            <a:chExt cx="2165850" cy="4124716"/>
          </a:xfrm>
          <a:solidFill>
            <a:srgbClr val="00B0F0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7EEE818-3F16-4D38-B432-58CD6F992C2E}"/>
                </a:ext>
              </a:extLst>
            </p:cNvPr>
            <p:cNvSpPr/>
            <p:nvPr/>
          </p:nvSpPr>
          <p:spPr>
            <a:xfrm>
              <a:off x="0" y="1817370"/>
              <a:ext cx="2165850" cy="2628603"/>
            </a:xfrm>
            <a:custGeom>
              <a:avLst/>
              <a:gdLst>
                <a:gd name="connsiteX0" fmla="*/ 1073368 w 2165850"/>
                <a:gd name="connsiteY0" fmla="*/ 2627386 h 2628603"/>
                <a:gd name="connsiteX1" fmla="*/ 661888 w 2165850"/>
                <a:gd name="connsiteY1" fmla="*/ 2410216 h 2628603"/>
                <a:gd name="connsiteX2" fmla="*/ 307558 w 2165850"/>
                <a:gd name="connsiteY2" fmla="*/ 2033026 h 2628603"/>
                <a:gd name="connsiteX3" fmla="*/ 67528 w 2165850"/>
                <a:gd name="connsiteY3" fmla="*/ 1610116 h 2628603"/>
                <a:gd name="connsiteX4" fmla="*/ 21808 w 2165850"/>
                <a:gd name="connsiteY4" fmla="*/ 924316 h 2628603"/>
                <a:gd name="connsiteX5" fmla="*/ 376138 w 2165850"/>
                <a:gd name="connsiteY5" fmla="*/ 261376 h 2628603"/>
                <a:gd name="connsiteX6" fmla="*/ 947638 w 2165850"/>
                <a:gd name="connsiteY6" fmla="*/ 9916 h 2628603"/>
                <a:gd name="connsiteX7" fmla="*/ 1587718 w 2165850"/>
                <a:gd name="connsiteY7" fmla="*/ 112786 h 2628603"/>
                <a:gd name="connsiteX8" fmla="*/ 2079208 w 2165850"/>
                <a:gd name="connsiteY8" fmla="*/ 672856 h 2628603"/>
                <a:gd name="connsiteX9" fmla="*/ 2159218 w 2165850"/>
                <a:gd name="connsiteY9" fmla="*/ 1290076 h 2628603"/>
                <a:gd name="connsiteX10" fmla="*/ 1999198 w 2165850"/>
                <a:gd name="connsiteY10" fmla="*/ 1884436 h 2628603"/>
                <a:gd name="connsiteX11" fmla="*/ 1450558 w 2165850"/>
                <a:gd name="connsiteY11" fmla="*/ 2467366 h 2628603"/>
                <a:gd name="connsiteX12" fmla="*/ 1073368 w 2165850"/>
                <a:gd name="connsiteY12" fmla="*/ 2627386 h 262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5850" h="2628603">
                  <a:moveTo>
                    <a:pt x="1073368" y="2627386"/>
                  </a:moveTo>
                  <a:cubicBezTo>
                    <a:pt x="941923" y="2617861"/>
                    <a:pt x="789523" y="2509276"/>
                    <a:pt x="661888" y="2410216"/>
                  </a:cubicBezTo>
                  <a:cubicBezTo>
                    <a:pt x="534253" y="2311156"/>
                    <a:pt x="406618" y="2166376"/>
                    <a:pt x="307558" y="2033026"/>
                  </a:cubicBezTo>
                  <a:cubicBezTo>
                    <a:pt x="208498" y="1899676"/>
                    <a:pt x="115153" y="1794901"/>
                    <a:pt x="67528" y="1610116"/>
                  </a:cubicBezTo>
                  <a:cubicBezTo>
                    <a:pt x="19903" y="1425331"/>
                    <a:pt x="-29627" y="1149106"/>
                    <a:pt x="21808" y="924316"/>
                  </a:cubicBezTo>
                  <a:cubicBezTo>
                    <a:pt x="73243" y="699526"/>
                    <a:pt x="221833" y="413776"/>
                    <a:pt x="376138" y="261376"/>
                  </a:cubicBezTo>
                  <a:cubicBezTo>
                    <a:pt x="530443" y="108976"/>
                    <a:pt x="745708" y="34681"/>
                    <a:pt x="947638" y="9916"/>
                  </a:cubicBezTo>
                  <a:cubicBezTo>
                    <a:pt x="1149568" y="-14849"/>
                    <a:pt x="1399123" y="2296"/>
                    <a:pt x="1587718" y="112786"/>
                  </a:cubicBezTo>
                  <a:cubicBezTo>
                    <a:pt x="1776313" y="223276"/>
                    <a:pt x="1983958" y="476641"/>
                    <a:pt x="2079208" y="672856"/>
                  </a:cubicBezTo>
                  <a:cubicBezTo>
                    <a:pt x="2174458" y="869071"/>
                    <a:pt x="2172553" y="1088146"/>
                    <a:pt x="2159218" y="1290076"/>
                  </a:cubicBezTo>
                  <a:cubicBezTo>
                    <a:pt x="2145883" y="1492006"/>
                    <a:pt x="2117308" y="1688221"/>
                    <a:pt x="1999198" y="1884436"/>
                  </a:cubicBezTo>
                  <a:cubicBezTo>
                    <a:pt x="1881088" y="2080651"/>
                    <a:pt x="1601053" y="2343541"/>
                    <a:pt x="1450558" y="2467366"/>
                  </a:cubicBezTo>
                  <a:cubicBezTo>
                    <a:pt x="1300063" y="2591191"/>
                    <a:pt x="1204813" y="2636911"/>
                    <a:pt x="1073368" y="2627386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FFFF00"/>
                  </a:solidFill>
                  <a:latin typeface="Comic Sans MS" panose="030F0702030302020204" pitchFamily="66" charset="0"/>
                </a:rPr>
                <a:t>e</a:t>
              </a:r>
              <a:endParaRPr lang="en-US" sz="44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FCB0E2C-D641-487B-B95F-588EF54F6255}"/>
                </a:ext>
              </a:extLst>
            </p:cNvPr>
            <p:cNvSpPr/>
            <p:nvPr/>
          </p:nvSpPr>
          <p:spPr>
            <a:xfrm>
              <a:off x="1047931" y="4467585"/>
              <a:ext cx="106265" cy="122438"/>
            </a:xfrm>
            <a:custGeom>
              <a:avLst/>
              <a:gdLst>
                <a:gd name="connsiteX0" fmla="*/ 105447 w 106265"/>
                <a:gd name="connsiteY0" fmla="*/ 102901 h 122438"/>
                <a:gd name="connsiteX1" fmla="*/ 48297 w 106265"/>
                <a:gd name="connsiteY1" fmla="*/ 31 h 122438"/>
                <a:gd name="connsiteX2" fmla="*/ 2577 w 106265"/>
                <a:gd name="connsiteY2" fmla="*/ 114331 h 122438"/>
                <a:gd name="connsiteX3" fmla="*/ 105447 w 106265"/>
                <a:gd name="connsiteY3" fmla="*/ 102901 h 12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65" h="122438">
                  <a:moveTo>
                    <a:pt x="105447" y="102901"/>
                  </a:moveTo>
                  <a:cubicBezTo>
                    <a:pt x="113067" y="83851"/>
                    <a:pt x="65442" y="-1874"/>
                    <a:pt x="48297" y="31"/>
                  </a:cubicBezTo>
                  <a:cubicBezTo>
                    <a:pt x="31152" y="1936"/>
                    <a:pt x="-10758" y="99091"/>
                    <a:pt x="2577" y="114331"/>
                  </a:cubicBezTo>
                  <a:cubicBezTo>
                    <a:pt x="15912" y="129571"/>
                    <a:pt x="97827" y="121951"/>
                    <a:pt x="105447" y="102901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7B3A7CD-B864-4C39-9BC8-005D5384F130}"/>
                </a:ext>
              </a:extLst>
            </p:cNvPr>
            <p:cNvSpPr/>
            <p:nvPr/>
          </p:nvSpPr>
          <p:spPr>
            <a:xfrm>
              <a:off x="1027195" y="4513336"/>
              <a:ext cx="104597" cy="1428750"/>
            </a:xfrm>
            <a:custGeom>
              <a:avLst/>
              <a:gdLst>
                <a:gd name="connsiteX0" fmla="*/ 91893 w 104597"/>
                <a:gd name="connsiteY0" fmla="*/ 80010 h 1428750"/>
                <a:gd name="connsiteX1" fmla="*/ 91893 w 104597"/>
                <a:gd name="connsiteY1" fmla="*/ 0 h 1428750"/>
                <a:gd name="connsiteX2" fmla="*/ 91893 w 104597"/>
                <a:gd name="connsiteY2" fmla="*/ 297180 h 1428750"/>
                <a:gd name="connsiteX3" fmla="*/ 103323 w 104597"/>
                <a:gd name="connsiteY3" fmla="*/ 377190 h 1428750"/>
                <a:gd name="connsiteX4" fmla="*/ 57603 w 104597"/>
                <a:gd name="connsiteY4" fmla="*/ 594360 h 1428750"/>
                <a:gd name="connsiteX5" fmla="*/ 103323 w 104597"/>
                <a:gd name="connsiteY5" fmla="*/ 845820 h 1428750"/>
                <a:gd name="connsiteX6" fmla="*/ 34743 w 104597"/>
                <a:gd name="connsiteY6" fmla="*/ 1097280 h 1428750"/>
                <a:gd name="connsiteX7" fmla="*/ 453 w 104597"/>
                <a:gd name="connsiteY7" fmla="*/ 1303020 h 1428750"/>
                <a:gd name="connsiteX8" fmla="*/ 57603 w 104597"/>
                <a:gd name="connsiteY8" fmla="*/ 142875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597" h="1428750">
                  <a:moveTo>
                    <a:pt x="91893" y="80010"/>
                  </a:moveTo>
                  <a:lnTo>
                    <a:pt x="91893" y="0"/>
                  </a:lnTo>
                  <a:cubicBezTo>
                    <a:pt x="91893" y="36195"/>
                    <a:pt x="89988" y="234315"/>
                    <a:pt x="91893" y="297180"/>
                  </a:cubicBezTo>
                  <a:cubicBezTo>
                    <a:pt x="93798" y="360045"/>
                    <a:pt x="109038" y="327660"/>
                    <a:pt x="103323" y="377190"/>
                  </a:cubicBezTo>
                  <a:cubicBezTo>
                    <a:pt x="97608" y="426720"/>
                    <a:pt x="57603" y="516255"/>
                    <a:pt x="57603" y="594360"/>
                  </a:cubicBezTo>
                  <a:cubicBezTo>
                    <a:pt x="57603" y="672465"/>
                    <a:pt x="107133" y="762000"/>
                    <a:pt x="103323" y="845820"/>
                  </a:cubicBezTo>
                  <a:cubicBezTo>
                    <a:pt x="99513" y="929640"/>
                    <a:pt x="51888" y="1021080"/>
                    <a:pt x="34743" y="1097280"/>
                  </a:cubicBezTo>
                  <a:cubicBezTo>
                    <a:pt x="17598" y="1173480"/>
                    <a:pt x="-3357" y="1247775"/>
                    <a:pt x="453" y="1303020"/>
                  </a:cubicBezTo>
                  <a:cubicBezTo>
                    <a:pt x="4263" y="1358265"/>
                    <a:pt x="30933" y="1393507"/>
                    <a:pt x="57603" y="1428750"/>
                  </a:cubicBezTo>
                </a:path>
              </a:pathLst>
            </a:cu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C495A6C-5934-436D-AC97-11C898A71F23}"/>
              </a:ext>
            </a:extLst>
          </p:cNvPr>
          <p:cNvSpPr txBox="1"/>
          <p:nvPr/>
        </p:nvSpPr>
        <p:spPr>
          <a:xfrm>
            <a:off x="4072238" y="1094154"/>
            <a:ext cx="999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5" name="Sai2">
            <a:extLst>
              <a:ext uri="{FF2B5EF4-FFF2-40B4-BE49-F238E27FC236}">
                <a16:creationId xmlns:a16="http://schemas.microsoft.com/office/drawing/2014/main" id="{6E55B96D-EF0F-4445-A2FD-8094CDDBF853}"/>
              </a:ext>
            </a:extLst>
          </p:cNvPr>
          <p:cNvGrpSpPr/>
          <p:nvPr/>
        </p:nvGrpSpPr>
        <p:grpSpPr>
          <a:xfrm>
            <a:off x="3545569" y="5427333"/>
            <a:ext cx="754380" cy="1210066"/>
            <a:chOff x="0" y="1817370"/>
            <a:chExt cx="2165850" cy="4124716"/>
          </a:xfrm>
          <a:solidFill>
            <a:srgbClr val="00B050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80FB5D0-4711-48A7-83E6-0FE20CDE179A}"/>
                </a:ext>
              </a:extLst>
            </p:cNvPr>
            <p:cNvSpPr/>
            <p:nvPr/>
          </p:nvSpPr>
          <p:spPr>
            <a:xfrm>
              <a:off x="0" y="1817370"/>
              <a:ext cx="2165850" cy="2628603"/>
            </a:xfrm>
            <a:custGeom>
              <a:avLst/>
              <a:gdLst>
                <a:gd name="connsiteX0" fmla="*/ 1073368 w 2165850"/>
                <a:gd name="connsiteY0" fmla="*/ 2627386 h 2628603"/>
                <a:gd name="connsiteX1" fmla="*/ 661888 w 2165850"/>
                <a:gd name="connsiteY1" fmla="*/ 2410216 h 2628603"/>
                <a:gd name="connsiteX2" fmla="*/ 307558 w 2165850"/>
                <a:gd name="connsiteY2" fmla="*/ 2033026 h 2628603"/>
                <a:gd name="connsiteX3" fmla="*/ 67528 w 2165850"/>
                <a:gd name="connsiteY3" fmla="*/ 1610116 h 2628603"/>
                <a:gd name="connsiteX4" fmla="*/ 21808 w 2165850"/>
                <a:gd name="connsiteY4" fmla="*/ 924316 h 2628603"/>
                <a:gd name="connsiteX5" fmla="*/ 376138 w 2165850"/>
                <a:gd name="connsiteY5" fmla="*/ 261376 h 2628603"/>
                <a:gd name="connsiteX6" fmla="*/ 947638 w 2165850"/>
                <a:gd name="connsiteY6" fmla="*/ 9916 h 2628603"/>
                <a:gd name="connsiteX7" fmla="*/ 1587718 w 2165850"/>
                <a:gd name="connsiteY7" fmla="*/ 112786 h 2628603"/>
                <a:gd name="connsiteX8" fmla="*/ 2079208 w 2165850"/>
                <a:gd name="connsiteY8" fmla="*/ 672856 h 2628603"/>
                <a:gd name="connsiteX9" fmla="*/ 2159218 w 2165850"/>
                <a:gd name="connsiteY9" fmla="*/ 1290076 h 2628603"/>
                <a:gd name="connsiteX10" fmla="*/ 1999198 w 2165850"/>
                <a:gd name="connsiteY10" fmla="*/ 1884436 h 2628603"/>
                <a:gd name="connsiteX11" fmla="*/ 1450558 w 2165850"/>
                <a:gd name="connsiteY11" fmla="*/ 2467366 h 2628603"/>
                <a:gd name="connsiteX12" fmla="*/ 1073368 w 2165850"/>
                <a:gd name="connsiteY12" fmla="*/ 2627386 h 262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5850" h="2628603">
                  <a:moveTo>
                    <a:pt x="1073368" y="2627386"/>
                  </a:moveTo>
                  <a:cubicBezTo>
                    <a:pt x="941923" y="2617861"/>
                    <a:pt x="789523" y="2509276"/>
                    <a:pt x="661888" y="2410216"/>
                  </a:cubicBezTo>
                  <a:cubicBezTo>
                    <a:pt x="534253" y="2311156"/>
                    <a:pt x="406618" y="2166376"/>
                    <a:pt x="307558" y="2033026"/>
                  </a:cubicBezTo>
                  <a:cubicBezTo>
                    <a:pt x="208498" y="1899676"/>
                    <a:pt x="115153" y="1794901"/>
                    <a:pt x="67528" y="1610116"/>
                  </a:cubicBezTo>
                  <a:cubicBezTo>
                    <a:pt x="19903" y="1425331"/>
                    <a:pt x="-29627" y="1149106"/>
                    <a:pt x="21808" y="924316"/>
                  </a:cubicBezTo>
                  <a:cubicBezTo>
                    <a:pt x="73243" y="699526"/>
                    <a:pt x="221833" y="413776"/>
                    <a:pt x="376138" y="261376"/>
                  </a:cubicBezTo>
                  <a:cubicBezTo>
                    <a:pt x="530443" y="108976"/>
                    <a:pt x="745708" y="34681"/>
                    <a:pt x="947638" y="9916"/>
                  </a:cubicBezTo>
                  <a:cubicBezTo>
                    <a:pt x="1149568" y="-14849"/>
                    <a:pt x="1399123" y="2296"/>
                    <a:pt x="1587718" y="112786"/>
                  </a:cubicBezTo>
                  <a:cubicBezTo>
                    <a:pt x="1776313" y="223276"/>
                    <a:pt x="1983958" y="476641"/>
                    <a:pt x="2079208" y="672856"/>
                  </a:cubicBezTo>
                  <a:cubicBezTo>
                    <a:pt x="2174458" y="869071"/>
                    <a:pt x="2172553" y="1088146"/>
                    <a:pt x="2159218" y="1290076"/>
                  </a:cubicBezTo>
                  <a:cubicBezTo>
                    <a:pt x="2145883" y="1492006"/>
                    <a:pt x="2117308" y="1688221"/>
                    <a:pt x="1999198" y="1884436"/>
                  </a:cubicBezTo>
                  <a:cubicBezTo>
                    <a:pt x="1881088" y="2080651"/>
                    <a:pt x="1601053" y="2343541"/>
                    <a:pt x="1450558" y="2467366"/>
                  </a:cubicBezTo>
                  <a:cubicBezTo>
                    <a:pt x="1300063" y="2591191"/>
                    <a:pt x="1204813" y="2636911"/>
                    <a:pt x="1073368" y="2627386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o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7F2703-139A-4B53-B8A2-7AA9ED45C8D0}"/>
                </a:ext>
              </a:extLst>
            </p:cNvPr>
            <p:cNvSpPr/>
            <p:nvPr/>
          </p:nvSpPr>
          <p:spPr>
            <a:xfrm>
              <a:off x="1047931" y="4467585"/>
              <a:ext cx="106265" cy="122438"/>
            </a:xfrm>
            <a:custGeom>
              <a:avLst/>
              <a:gdLst>
                <a:gd name="connsiteX0" fmla="*/ 105447 w 106265"/>
                <a:gd name="connsiteY0" fmla="*/ 102901 h 122438"/>
                <a:gd name="connsiteX1" fmla="*/ 48297 w 106265"/>
                <a:gd name="connsiteY1" fmla="*/ 31 h 122438"/>
                <a:gd name="connsiteX2" fmla="*/ 2577 w 106265"/>
                <a:gd name="connsiteY2" fmla="*/ 114331 h 122438"/>
                <a:gd name="connsiteX3" fmla="*/ 105447 w 106265"/>
                <a:gd name="connsiteY3" fmla="*/ 102901 h 12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65" h="122438">
                  <a:moveTo>
                    <a:pt x="105447" y="102901"/>
                  </a:moveTo>
                  <a:cubicBezTo>
                    <a:pt x="113067" y="83851"/>
                    <a:pt x="65442" y="-1874"/>
                    <a:pt x="48297" y="31"/>
                  </a:cubicBezTo>
                  <a:cubicBezTo>
                    <a:pt x="31152" y="1936"/>
                    <a:pt x="-10758" y="99091"/>
                    <a:pt x="2577" y="114331"/>
                  </a:cubicBezTo>
                  <a:cubicBezTo>
                    <a:pt x="15912" y="129571"/>
                    <a:pt x="97827" y="121951"/>
                    <a:pt x="105447" y="102901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B816BB3-7359-4ED9-9C98-B44C742E2A45}"/>
                </a:ext>
              </a:extLst>
            </p:cNvPr>
            <p:cNvSpPr/>
            <p:nvPr/>
          </p:nvSpPr>
          <p:spPr>
            <a:xfrm>
              <a:off x="1027195" y="4513336"/>
              <a:ext cx="104597" cy="1428750"/>
            </a:xfrm>
            <a:custGeom>
              <a:avLst/>
              <a:gdLst>
                <a:gd name="connsiteX0" fmla="*/ 91893 w 104597"/>
                <a:gd name="connsiteY0" fmla="*/ 80010 h 1428750"/>
                <a:gd name="connsiteX1" fmla="*/ 91893 w 104597"/>
                <a:gd name="connsiteY1" fmla="*/ 0 h 1428750"/>
                <a:gd name="connsiteX2" fmla="*/ 91893 w 104597"/>
                <a:gd name="connsiteY2" fmla="*/ 297180 h 1428750"/>
                <a:gd name="connsiteX3" fmla="*/ 103323 w 104597"/>
                <a:gd name="connsiteY3" fmla="*/ 377190 h 1428750"/>
                <a:gd name="connsiteX4" fmla="*/ 57603 w 104597"/>
                <a:gd name="connsiteY4" fmla="*/ 594360 h 1428750"/>
                <a:gd name="connsiteX5" fmla="*/ 103323 w 104597"/>
                <a:gd name="connsiteY5" fmla="*/ 845820 h 1428750"/>
                <a:gd name="connsiteX6" fmla="*/ 34743 w 104597"/>
                <a:gd name="connsiteY6" fmla="*/ 1097280 h 1428750"/>
                <a:gd name="connsiteX7" fmla="*/ 453 w 104597"/>
                <a:gd name="connsiteY7" fmla="*/ 1303020 h 1428750"/>
                <a:gd name="connsiteX8" fmla="*/ 57603 w 104597"/>
                <a:gd name="connsiteY8" fmla="*/ 142875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597" h="1428750">
                  <a:moveTo>
                    <a:pt x="91893" y="80010"/>
                  </a:moveTo>
                  <a:lnTo>
                    <a:pt x="91893" y="0"/>
                  </a:lnTo>
                  <a:cubicBezTo>
                    <a:pt x="91893" y="36195"/>
                    <a:pt x="89988" y="234315"/>
                    <a:pt x="91893" y="297180"/>
                  </a:cubicBezTo>
                  <a:cubicBezTo>
                    <a:pt x="93798" y="360045"/>
                    <a:pt x="109038" y="327660"/>
                    <a:pt x="103323" y="377190"/>
                  </a:cubicBezTo>
                  <a:cubicBezTo>
                    <a:pt x="97608" y="426720"/>
                    <a:pt x="57603" y="516255"/>
                    <a:pt x="57603" y="594360"/>
                  </a:cubicBezTo>
                  <a:cubicBezTo>
                    <a:pt x="57603" y="672465"/>
                    <a:pt x="107133" y="762000"/>
                    <a:pt x="103323" y="845820"/>
                  </a:cubicBezTo>
                  <a:cubicBezTo>
                    <a:pt x="99513" y="929640"/>
                    <a:pt x="51888" y="1021080"/>
                    <a:pt x="34743" y="1097280"/>
                  </a:cubicBezTo>
                  <a:cubicBezTo>
                    <a:pt x="17598" y="1173480"/>
                    <a:pt x="-3357" y="1247775"/>
                    <a:pt x="453" y="1303020"/>
                  </a:cubicBezTo>
                  <a:cubicBezTo>
                    <a:pt x="4263" y="1358265"/>
                    <a:pt x="30933" y="1393507"/>
                    <a:pt x="57603" y="1428750"/>
                  </a:cubicBezTo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Sai3">
            <a:extLst>
              <a:ext uri="{FF2B5EF4-FFF2-40B4-BE49-F238E27FC236}">
                <a16:creationId xmlns:a16="http://schemas.microsoft.com/office/drawing/2014/main" id="{74E90C44-1FE8-4950-9999-70E01A520D1E}"/>
              </a:ext>
            </a:extLst>
          </p:cNvPr>
          <p:cNvGrpSpPr/>
          <p:nvPr/>
        </p:nvGrpSpPr>
        <p:grpSpPr>
          <a:xfrm>
            <a:off x="7071571" y="5300476"/>
            <a:ext cx="754380" cy="1210066"/>
            <a:chOff x="0" y="1817370"/>
            <a:chExt cx="2165850" cy="4124716"/>
          </a:xfrm>
          <a:solidFill>
            <a:srgbClr val="FFC000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A8A1038-650E-427A-962D-AE9B30FA641D}"/>
                </a:ext>
              </a:extLst>
            </p:cNvPr>
            <p:cNvSpPr/>
            <p:nvPr/>
          </p:nvSpPr>
          <p:spPr>
            <a:xfrm>
              <a:off x="0" y="1817370"/>
              <a:ext cx="2165850" cy="2628603"/>
            </a:xfrm>
            <a:custGeom>
              <a:avLst/>
              <a:gdLst>
                <a:gd name="connsiteX0" fmla="*/ 1073368 w 2165850"/>
                <a:gd name="connsiteY0" fmla="*/ 2627386 h 2628603"/>
                <a:gd name="connsiteX1" fmla="*/ 661888 w 2165850"/>
                <a:gd name="connsiteY1" fmla="*/ 2410216 h 2628603"/>
                <a:gd name="connsiteX2" fmla="*/ 307558 w 2165850"/>
                <a:gd name="connsiteY2" fmla="*/ 2033026 h 2628603"/>
                <a:gd name="connsiteX3" fmla="*/ 67528 w 2165850"/>
                <a:gd name="connsiteY3" fmla="*/ 1610116 h 2628603"/>
                <a:gd name="connsiteX4" fmla="*/ 21808 w 2165850"/>
                <a:gd name="connsiteY4" fmla="*/ 924316 h 2628603"/>
                <a:gd name="connsiteX5" fmla="*/ 376138 w 2165850"/>
                <a:gd name="connsiteY5" fmla="*/ 261376 h 2628603"/>
                <a:gd name="connsiteX6" fmla="*/ 947638 w 2165850"/>
                <a:gd name="connsiteY6" fmla="*/ 9916 h 2628603"/>
                <a:gd name="connsiteX7" fmla="*/ 1587718 w 2165850"/>
                <a:gd name="connsiteY7" fmla="*/ 112786 h 2628603"/>
                <a:gd name="connsiteX8" fmla="*/ 2079208 w 2165850"/>
                <a:gd name="connsiteY8" fmla="*/ 672856 h 2628603"/>
                <a:gd name="connsiteX9" fmla="*/ 2159218 w 2165850"/>
                <a:gd name="connsiteY9" fmla="*/ 1290076 h 2628603"/>
                <a:gd name="connsiteX10" fmla="*/ 1999198 w 2165850"/>
                <a:gd name="connsiteY10" fmla="*/ 1884436 h 2628603"/>
                <a:gd name="connsiteX11" fmla="*/ 1450558 w 2165850"/>
                <a:gd name="connsiteY11" fmla="*/ 2467366 h 2628603"/>
                <a:gd name="connsiteX12" fmla="*/ 1073368 w 2165850"/>
                <a:gd name="connsiteY12" fmla="*/ 2627386 h 262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5850" h="2628603">
                  <a:moveTo>
                    <a:pt x="1073368" y="2627386"/>
                  </a:moveTo>
                  <a:cubicBezTo>
                    <a:pt x="941923" y="2617861"/>
                    <a:pt x="789523" y="2509276"/>
                    <a:pt x="661888" y="2410216"/>
                  </a:cubicBezTo>
                  <a:cubicBezTo>
                    <a:pt x="534253" y="2311156"/>
                    <a:pt x="406618" y="2166376"/>
                    <a:pt x="307558" y="2033026"/>
                  </a:cubicBezTo>
                  <a:cubicBezTo>
                    <a:pt x="208498" y="1899676"/>
                    <a:pt x="115153" y="1794901"/>
                    <a:pt x="67528" y="1610116"/>
                  </a:cubicBezTo>
                  <a:cubicBezTo>
                    <a:pt x="19903" y="1425331"/>
                    <a:pt x="-29627" y="1149106"/>
                    <a:pt x="21808" y="924316"/>
                  </a:cubicBezTo>
                  <a:cubicBezTo>
                    <a:pt x="73243" y="699526"/>
                    <a:pt x="221833" y="413776"/>
                    <a:pt x="376138" y="261376"/>
                  </a:cubicBezTo>
                  <a:cubicBezTo>
                    <a:pt x="530443" y="108976"/>
                    <a:pt x="745708" y="34681"/>
                    <a:pt x="947638" y="9916"/>
                  </a:cubicBezTo>
                  <a:cubicBezTo>
                    <a:pt x="1149568" y="-14849"/>
                    <a:pt x="1399123" y="2296"/>
                    <a:pt x="1587718" y="112786"/>
                  </a:cubicBezTo>
                  <a:cubicBezTo>
                    <a:pt x="1776313" y="223276"/>
                    <a:pt x="1983958" y="476641"/>
                    <a:pt x="2079208" y="672856"/>
                  </a:cubicBezTo>
                  <a:cubicBezTo>
                    <a:pt x="2174458" y="869071"/>
                    <a:pt x="2172553" y="1088146"/>
                    <a:pt x="2159218" y="1290076"/>
                  </a:cubicBezTo>
                  <a:cubicBezTo>
                    <a:pt x="2145883" y="1492006"/>
                    <a:pt x="2117308" y="1688221"/>
                    <a:pt x="1999198" y="1884436"/>
                  </a:cubicBezTo>
                  <a:cubicBezTo>
                    <a:pt x="1881088" y="2080651"/>
                    <a:pt x="1601053" y="2343541"/>
                    <a:pt x="1450558" y="2467366"/>
                  </a:cubicBezTo>
                  <a:cubicBezTo>
                    <a:pt x="1300063" y="2591191"/>
                    <a:pt x="1204813" y="2636911"/>
                    <a:pt x="1073368" y="2627386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i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4D5574D-981F-4F98-8E24-5883DDC299A0}"/>
                </a:ext>
              </a:extLst>
            </p:cNvPr>
            <p:cNvSpPr/>
            <p:nvPr/>
          </p:nvSpPr>
          <p:spPr>
            <a:xfrm>
              <a:off x="1047931" y="4467585"/>
              <a:ext cx="106265" cy="122438"/>
            </a:xfrm>
            <a:custGeom>
              <a:avLst/>
              <a:gdLst>
                <a:gd name="connsiteX0" fmla="*/ 105447 w 106265"/>
                <a:gd name="connsiteY0" fmla="*/ 102901 h 122438"/>
                <a:gd name="connsiteX1" fmla="*/ 48297 w 106265"/>
                <a:gd name="connsiteY1" fmla="*/ 31 h 122438"/>
                <a:gd name="connsiteX2" fmla="*/ 2577 w 106265"/>
                <a:gd name="connsiteY2" fmla="*/ 114331 h 122438"/>
                <a:gd name="connsiteX3" fmla="*/ 105447 w 106265"/>
                <a:gd name="connsiteY3" fmla="*/ 102901 h 12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65" h="122438">
                  <a:moveTo>
                    <a:pt x="105447" y="102901"/>
                  </a:moveTo>
                  <a:cubicBezTo>
                    <a:pt x="113067" y="83851"/>
                    <a:pt x="65442" y="-1874"/>
                    <a:pt x="48297" y="31"/>
                  </a:cubicBezTo>
                  <a:cubicBezTo>
                    <a:pt x="31152" y="1936"/>
                    <a:pt x="-10758" y="99091"/>
                    <a:pt x="2577" y="114331"/>
                  </a:cubicBezTo>
                  <a:cubicBezTo>
                    <a:pt x="15912" y="129571"/>
                    <a:pt x="97827" y="121951"/>
                    <a:pt x="105447" y="10290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4B914C4-BD78-47B4-A6D7-25EBEBE77556}"/>
                </a:ext>
              </a:extLst>
            </p:cNvPr>
            <p:cNvSpPr/>
            <p:nvPr/>
          </p:nvSpPr>
          <p:spPr>
            <a:xfrm>
              <a:off x="1027195" y="4513336"/>
              <a:ext cx="104597" cy="1428750"/>
            </a:xfrm>
            <a:custGeom>
              <a:avLst/>
              <a:gdLst>
                <a:gd name="connsiteX0" fmla="*/ 91893 w 104597"/>
                <a:gd name="connsiteY0" fmla="*/ 80010 h 1428750"/>
                <a:gd name="connsiteX1" fmla="*/ 91893 w 104597"/>
                <a:gd name="connsiteY1" fmla="*/ 0 h 1428750"/>
                <a:gd name="connsiteX2" fmla="*/ 91893 w 104597"/>
                <a:gd name="connsiteY2" fmla="*/ 297180 h 1428750"/>
                <a:gd name="connsiteX3" fmla="*/ 103323 w 104597"/>
                <a:gd name="connsiteY3" fmla="*/ 377190 h 1428750"/>
                <a:gd name="connsiteX4" fmla="*/ 57603 w 104597"/>
                <a:gd name="connsiteY4" fmla="*/ 594360 h 1428750"/>
                <a:gd name="connsiteX5" fmla="*/ 103323 w 104597"/>
                <a:gd name="connsiteY5" fmla="*/ 845820 h 1428750"/>
                <a:gd name="connsiteX6" fmla="*/ 34743 w 104597"/>
                <a:gd name="connsiteY6" fmla="*/ 1097280 h 1428750"/>
                <a:gd name="connsiteX7" fmla="*/ 453 w 104597"/>
                <a:gd name="connsiteY7" fmla="*/ 1303020 h 1428750"/>
                <a:gd name="connsiteX8" fmla="*/ 57603 w 104597"/>
                <a:gd name="connsiteY8" fmla="*/ 142875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597" h="1428750">
                  <a:moveTo>
                    <a:pt x="91893" y="80010"/>
                  </a:moveTo>
                  <a:lnTo>
                    <a:pt x="91893" y="0"/>
                  </a:lnTo>
                  <a:cubicBezTo>
                    <a:pt x="91893" y="36195"/>
                    <a:pt x="89988" y="234315"/>
                    <a:pt x="91893" y="297180"/>
                  </a:cubicBezTo>
                  <a:cubicBezTo>
                    <a:pt x="93798" y="360045"/>
                    <a:pt x="109038" y="327660"/>
                    <a:pt x="103323" y="377190"/>
                  </a:cubicBezTo>
                  <a:cubicBezTo>
                    <a:pt x="97608" y="426720"/>
                    <a:pt x="57603" y="516255"/>
                    <a:pt x="57603" y="594360"/>
                  </a:cubicBezTo>
                  <a:cubicBezTo>
                    <a:pt x="57603" y="672465"/>
                    <a:pt x="107133" y="762000"/>
                    <a:pt x="103323" y="845820"/>
                  </a:cubicBezTo>
                  <a:cubicBezTo>
                    <a:pt x="99513" y="929640"/>
                    <a:pt x="51888" y="1021080"/>
                    <a:pt x="34743" y="1097280"/>
                  </a:cubicBezTo>
                  <a:cubicBezTo>
                    <a:pt x="17598" y="1173480"/>
                    <a:pt x="-3357" y="1247775"/>
                    <a:pt x="453" y="1303020"/>
                  </a:cubicBezTo>
                  <a:cubicBezTo>
                    <a:pt x="4263" y="1358265"/>
                    <a:pt x="30933" y="1393507"/>
                    <a:pt x="57603" y="1428750"/>
                  </a:cubicBezTo>
                </a:path>
              </a:pathLst>
            </a:cu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pic>
        <p:nvPicPr>
          <p:cNvPr id="10" name="Nhạc đệm">
            <a:hlinkClick r:id="" action="ppaction://media"/>
            <a:extLst>
              <a:ext uri="{FF2B5EF4-FFF2-40B4-BE49-F238E27FC236}">
                <a16:creationId xmlns:a16="http://schemas.microsoft.com/office/drawing/2014/main" id="{4948D85B-E6EA-41C6-9F2D-7A6972D94E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7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6000" y="1912620"/>
            <a:ext cx="609600" cy="609600"/>
          </a:xfrm>
          <a:prstGeom prst="rect">
            <a:avLst/>
          </a:prstGeom>
        </p:spPr>
      </p:pic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EA91830-E090-4C33-8F31-6CA6DBF961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72650" y="3048000"/>
            <a:ext cx="609600" cy="609600"/>
          </a:xfrm>
          <a:prstGeom prst="rect">
            <a:avLst/>
          </a:prstGeom>
        </p:spPr>
      </p:pic>
      <p:pic>
        <p:nvPicPr>
          <p:cNvPr id="28" name="Hieu Ung Am Thanh Oh No">
            <a:hlinkClick r:id="" action="ppaction://media"/>
            <a:extLst>
              <a:ext uri="{FF2B5EF4-FFF2-40B4-BE49-F238E27FC236}">
                <a16:creationId xmlns:a16="http://schemas.microsoft.com/office/drawing/2014/main" id="{3893C60F-7912-4F40-B26F-DE3347977E3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44100" y="3878580"/>
            <a:ext cx="609600" cy="609600"/>
          </a:xfrm>
          <a:prstGeom prst="rect">
            <a:avLst/>
          </a:prstGeom>
        </p:spPr>
      </p:pic>
      <p:sp>
        <p:nvSpPr>
          <p:cNvPr id="24" name="Arrow: Notched Right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133FC24-21E3-499D-8199-402F2C5108FC}"/>
              </a:ext>
            </a:extLst>
          </p:cNvPr>
          <p:cNvSpPr/>
          <p:nvPr/>
        </p:nvSpPr>
        <p:spPr>
          <a:xfrm>
            <a:off x="7658100" y="2247900"/>
            <a:ext cx="1333500" cy="9906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93827E-7 L 0.01267 -1.41759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70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6 4.44444E-6 L 0.00278 -1.3694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684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05556E-6 4.93827E-7 L 0.00278 -1.3 " pathEditMode="relative" rAng="0" ptsTypes="AA">
                                      <p:cBhvr>
                                        <p:cTn id="12" dur="7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650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1.85185E-6 L -0.00139 -1.34815 " pathEditMode="relative" rAng="0" ptsTypes="AA">
                                      <p:cBhvr>
                                        <p:cTn id="14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6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1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93827E-7 L -0.2224 -0.6728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8" y="-336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95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95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95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9" grpId="0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609DCA-7AAD-4563-8022-3DA4A69E9B08}"/>
              </a:ext>
            </a:extLst>
          </p:cNvPr>
          <p:cNvSpPr/>
          <p:nvPr/>
        </p:nvSpPr>
        <p:spPr>
          <a:xfrm>
            <a:off x="3543300" y="1017270"/>
            <a:ext cx="1851660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Comic Sans MS" panose="030F0702030302020204" pitchFamily="66" charset="0"/>
              </a:rPr>
              <a:t>__eaf</a:t>
            </a:r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9" name="Đúng">
            <a:extLst>
              <a:ext uri="{FF2B5EF4-FFF2-40B4-BE49-F238E27FC236}">
                <a16:creationId xmlns:a16="http://schemas.microsoft.com/office/drawing/2014/main" id="{EAFDFD3E-3889-45B1-B06C-D32A8A49F37E}"/>
              </a:ext>
            </a:extLst>
          </p:cNvPr>
          <p:cNvGrpSpPr/>
          <p:nvPr/>
        </p:nvGrpSpPr>
        <p:grpSpPr>
          <a:xfrm>
            <a:off x="7484397" y="5427668"/>
            <a:ext cx="754380" cy="1210066"/>
            <a:chOff x="0" y="1817370"/>
            <a:chExt cx="2165850" cy="4124716"/>
          </a:xfrm>
          <a:solidFill>
            <a:srgbClr val="C00000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847B5F0-6D1C-40B4-AB8C-9230FC77C4B3}"/>
                </a:ext>
              </a:extLst>
            </p:cNvPr>
            <p:cNvSpPr/>
            <p:nvPr/>
          </p:nvSpPr>
          <p:spPr>
            <a:xfrm>
              <a:off x="0" y="1817370"/>
              <a:ext cx="2165850" cy="2628603"/>
            </a:xfrm>
            <a:custGeom>
              <a:avLst/>
              <a:gdLst>
                <a:gd name="connsiteX0" fmla="*/ 1073368 w 2165850"/>
                <a:gd name="connsiteY0" fmla="*/ 2627386 h 2628603"/>
                <a:gd name="connsiteX1" fmla="*/ 661888 w 2165850"/>
                <a:gd name="connsiteY1" fmla="*/ 2410216 h 2628603"/>
                <a:gd name="connsiteX2" fmla="*/ 307558 w 2165850"/>
                <a:gd name="connsiteY2" fmla="*/ 2033026 h 2628603"/>
                <a:gd name="connsiteX3" fmla="*/ 67528 w 2165850"/>
                <a:gd name="connsiteY3" fmla="*/ 1610116 h 2628603"/>
                <a:gd name="connsiteX4" fmla="*/ 21808 w 2165850"/>
                <a:gd name="connsiteY4" fmla="*/ 924316 h 2628603"/>
                <a:gd name="connsiteX5" fmla="*/ 376138 w 2165850"/>
                <a:gd name="connsiteY5" fmla="*/ 261376 h 2628603"/>
                <a:gd name="connsiteX6" fmla="*/ 947638 w 2165850"/>
                <a:gd name="connsiteY6" fmla="*/ 9916 h 2628603"/>
                <a:gd name="connsiteX7" fmla="*/ 1587718 w 2165850"/>
                <a:gd name="connsiteY7" fmla="*/ 112786 h 2628603"/>
                <a:gd name="connsiteX8" fmla="*/ 2079208 w 2165850"/>
                <a:gd name="connsiteY8" fmla="*/ 672856 h 2628603"/>
                <a:gd name="connsiteX9" fmla="*/ 2159218 w 2165850"/>
                <a:gd name="connsiteY9" fmla="*/ 1290076 h 2628603"/>
                <a:gd name="connsiteX10" fmla="*/ 1999198 w 2165850"/>
                <a:gd name="connsiteY10" fmla="*/ 1884436 h 2628603"/>
                <a:gd name="connsiteX11" fmla="*/ 1450558 w 2165850"/>
                <a:gd name="connsiteY11" fmla="*/ 2467366 h 2628603"/>
                <a:gd name="connsiteX12" fmla="*/ 1073368 w 2165850"/>
                <a:gd name="connsiteY12" fmla="*/ 2627386 h 262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5850" h="2628603">
                  <a:moveTo>
                    <a:pt x="1073368" y="2627386"/>
                  </a:moveTo>
                  <a:cubicBezTo>
                    <a:pt x="941923" y="2617861"/>
                    <a:pt x="789523" y="2509276"/>
                    <a:pt x="661888" y="2410216"/>
                  </a:cubicBezTo>
                  <a:cubicBezTo>
                    <a:pt x="534253" y="2311156"/>
                    <a:pt x="406618" y="2166376"/>
                    <a:pt x="307558" y="2033026"/>
                  </a:cubicBezTo>
                  <a:cubicBezTo>
                    <a:pt x="208498" y="1899676"/>
                    <a:pt x="115153" y="1794901"/>
                    <a:pt x="67528" y="1610116"/>
                  </a:cubicBezTo>
                  <a:cubicBezTo>
                    <a:pt x="19903" y="1425331"/>
                    <a:pt x="-29627" y="1149106"/>
                    <a:pt x="21808" y="924316"/>
                  </a:cubicBezTo>
                  <a:cubicBezTo>
                    <a:pt x="73243" y="699526"/>
                    <a:pt x="221833" y="413776"/>
                    <a:pt x="376138" y="261376"/>
                  </a:cubicBezTo>
                  <a:cubicBezTo>
                    <a:pt x="530443" y="108976"/>
                    <a:pt x="745708" y="34681"/>
                    <a:pt x="947638" y="9916"/>
                  </a:cubicBezTo>
                  <a:cubicBezTo>
                    <a:pt x="1149568" y="-14849"/>
                    <a:pt x="1399123" y="2296"/>
                    <a:pt x="1587718" y="112786"/>
                  </a:cubicBezTo>
                  <a:cubicBezTo>
                    <a:pt x="1776313" y="223276"/>
                    <a:pt x="1983958" y="476641"/>
                    <a:pt x="2079208" y="672856"/>
                  </a:cubicBezTo>
                  <a:cubicBezTo>
                    <a:pt x="2174458" y="869071"/>
                    <a:pt x="2172553" y="1088146"/>
                    <a:pt x="2159218" y="1290076"/>
                  </a:cubicBezTo>
                  <a:cubicBezTo>
                    <a:pt x="2145883" y="1492006"/>
                    <a:pt x="2117308" y="1688221"/>
                    <a:pt x="1999198" y="1884436"/>
                  </a:cubicBezTo>
                  <a:cubicBezTo>
                    <a:pt x="1881088" y="2080651"/>
                    <a:pt x="1601053" y="2343541"/>
                    <a:pt x="1450558" y="2467366"/>
                  </a:cubicBezTo>
                  <a:cubicBezTo>
                    <a:pt x="1300063" y="2591191"/>
                    <a:pt x="1204813" y="2636911"/>
                    <a:pt x="1073368" y="2627386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l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1BD423D-BE10-461F-B58E-543BBBC661E3}"/>
                </a:ext>
              </a:extLst>
            </p:cNvPr>
            <p:cNvSpPr/>
            <p:nvPr/>
          </p:nvSpPr>
          <p:spPr>
            <a:xfrm>
              <a:off x="1047931" y="4467585"/>
              <a:ext cx="106265" cy="122438"/>
            </a:xfrm>
            <a:custGeom>
              <a:avLst/>
              <a:gdLst>
                <a:gd name="connsiteX0" fmla="*/ 105447 w 106265"/>
                <a:gd name="connsiteY0" fmla="*/ 102901 h 122438"/>
                <a:gd name="connsiteX1" fmla="*/ 48297 w 106265"/>
                <a:gd name="connsiteY1" fmla="*/ 31 h 122438"/>
                <a:gd name="connsiteX2" fmla="*/ 2577 w 106265"/>
                <a:gd name="connsiteY2" fmla="*/ 114331 h 122438"/>
                <a:gd name="connsiteX3" fmla="*/ 105447 w 106265"/>
                <a:gd name="connsiteY3" fmla="*/ 102901 h 12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65" h="122438">
                  <a:moveTo>
                    <a:pt x="105447" y="102901"/>
                  </a:moveTo>
                  <a:cubicBezTo>
                    <a:pt x="113067" y="83851"/>
                    <a:pt x="65442" y="-1874"/>
                    <a:pt x="48297" y="31"/>
                  </a:cubicBezTo>
                  <a:cubicBezTo>
                    <a:pt x="31152" y="1936"/>
                    <a:pt x="-10758" y="99091"/>
                    <a:pt x="2577" y="114331"/>
                  </a:cubicBezTo>
                  <a:cubicBezTo>
                    <a:pt x="15912" y="129571"/>
                    <a:pt x="97827" y="121951"/>
                    <a:pt x="105447" y="102901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DC2005C-5E06-46A9-9DE4-430FF674B723}"/>
                </a:ext>
              </a:extLst>
            </p:cNvPr>
            <p:cNvSpPr/>
            <p:nvPr/>
          </p:nvSpPr>
          <p:spPr>
            <a:xfrm>
              <a:off x="1027195" y="4513336"/>
              <a:ext cx="104597" cy="1428750"/>
            </a:xfrm>
            <a:custGeom>
              <a:avLst/>
              <a:gdLst>
                <a:gd name="connsiteX0" fmla="*/ 91893 w 104597"/>
                <a:gd name="connsiteY0" fmla="*/ 80010 h 1428750"/>
                <a:gd name="connsiteX1" fmla="*/ 91893 w 104597"/>
                <a:gd name="connsiteY1" fmla="*/ 0 h 1428750"/>
                <a:gd name="connsiteX2" fmla="*/ 91893 w 104597"/>
                <a:gd name="connsiteY2" fmla="*/ 297180 h 1428750"/>
                <a:gd name="connsiteX3" fmla="*/ 103323 w 104597"/>
                <a:gd name="connsiteY3" fmla="*/ 377190 h 1428750"/>
                <a:gd name="connsiteX4" fmla="*/ 57603 w 104597"/>
                <a:gd name="connsiteY4" fmla="*/ 594360 h 1428750"/>
                <a:gd name="connsiteX5" fmla="*/ 103323 w 104597"/>
                <a:gd name="connsiteY5" fmla="*/ 845820 h 1428750"/>
                <a:gd name="connsiteX6" fmla="*/ 34743 w 104597"/>
                <a:gd name="connsiteY6" fmla="*/ 1097280 h 1428750"/>
                <a:gd name="connsiteX7" fmla="*/ 453 w 104597"/>
                <a:gd name="connsiteY7" fmla="*/ 1303020 h 1428750"/>
                <a:gd name="connsiteX8" fmla="*/ 57603 w 104597"/>
                <a:gd name="connsiteY8" fmla="*/ 142875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597" h="1428750">
                  <a:moveTo>
                    <a:pt x="91893" y="80010"/>
                  </a:moveTo>
                  <a:lnTo>
                    <a:pt x="91893" y="0"/>
                  </a:lnTo>
                  <a:cubicBezTo>
                    <a:pt x="91893" y="36195"/>
                    <a:pt x="89988" y="234315"/>
                    <a:pt x="91893" y="297180"/>
                  </a:cubicBezTo>
                  <a:cubicBezTo>
                    <a:pt x="93798" y="360045"/>
                    <a:pt x="109038" y="327660"/>
                    <a:pt x="103323" y="377190"/>
                  </a:cubicBezTo>
                  <a:cubicBezTo>
                    <a:pt x="97608" y="426720"/>
                    <a:pt x="57603" y="516255"/>
                    <a:pt x="57603" y="594360"/>
                  </a:cubicBezTo>
                  <a:cubicBezTo>
                    <a:pt x="57603" y="672465"/>
                    <a:pt x="107133" y="762000"/>
                    <a:pt x="103323" y="845820"/>
                  </a:cubicBezTo>
                  <a:cubicBezTo>
                    <a:pt x="99513" y="929640"/>
                    <a:pt x="51888" y="1021080"/>
                    <a:pt x="34743" y="1097280"/>
                  </a:cubicBezTo>
                  <a:cubicBezTo>
                    <a:pt x="17598" y="1173480"/>
                    <a:pt x="-3357" y="1247775"/>
                    <a:pt x="453" y="1303020"/>
                  </a:cubicBezTo>
                  <a:cubicBezTo>
                    <a:pt x="4263" y="1358265"/>
                    <a:pt x="30933" y="1393507"/>
                    <a:pt x="57603" y="1428750"/>
                  </a:cubicBezTo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Sai1">
            <a:extLst>
              <a:ext uri="{FF2B5EF4-FFF2-40B4-BE49-F238E27FC236}">
                <a16:creationId xmlns:a16="http://schemas.microsoft.com/office/drawing/2014/main" id="{60F8FF5A-EA6C-4E42-A449-D6B1B54BCA9F}"/>
              </a:ext>
            </a:extLst>
          </p:cNvPr>
          <p:cNvGrpSpPr/>
          <p:nvPr/>
        </p:nvGrpSpPr>
        <p:grpSpPr>
          <a:xfrm>
            <a:off x="1111800" y="5466595"/>
            <a:ext cx="754380" cy="1210066"/>
            <a:chOff x="0" y="1817370"/>
            <a:chExt cx="2165850" cy="4124716"/>
          </a:xfrm>
          <a:solidFill>
            <a:srgbClr val="00B0F0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7EEE818-3F16-4D38-B432-58CD6F992C2E}"/>
                </a:ext>
              </a:extLst>
            </p:cNvPr>
            <p:cNvSpPr/>
            <p:nvPr/>
          </p:nvSpPr>
          <p:spPr>
            <a:xfrm>
              <a:off x="0" y="1817370"/>
              <a:ext cx="2165850" cy="2628603"/>
            </a:xfrm>
            <a:custGeom>
              <a:avLst/>
              <a:gdLst>
                <a:gd name="connsiteX0" fmla="*/ 1073368 w 2165850"/>
                <a:gd name="connsiteY0" fmla="*/ 2627386 h 2628603"/>
                <a:gd name="connsiteX1" fmla="*/ 661888 w 2165850"/>
                <a:gd name="connsiteY1" fmla="*/ 2410216 h 2628603"/>
                <a:gd name="connsiteX2" fmla="*/ 307558 w 2165850"/>
                <a:gd name="connsiteY2" fmla="*/ 2033026 h 2628603"/>
                <a:gd name="connsiteX3" fmla="*/ 67528 w 2165850"/>
                <a:gd name="connsiteY3" fmla="*/ 1610116 h 2628603"/>
                <a:gd name="connsiteX4" fmla="*/ 21808 w 2165850"/>
                <a:gd name="connsiteY4" fmla="*/ 924316 h 2628603"/>
                <a:gd name="connsiteX5" fmla="*/ 376138 w 2165850"/>
                <a:gd name="connsiteY5" fmla="*/ 261376 h 2628603"/>
                <a:gd name="connsiteX6" fmla="*/ 947638 w 2165850"/>
                <a:gd name="connsiteY6" fmla="*/ 9916 h 2628603"/>
                <a:gd name="connsiteX7" fmla="*/ 1587718 w 2165850"/>
                <a:gd name="connsiteY7" fmla="*/ 112786 h 2628603"/>
                <a:gd name="connsiteX8" fmla="*/ 2079208 w 2165850"/>
                <a:gd name="connsiteY8" fmla="*/ 672856 h 2628603"/>
                <a:gd name="connsiteX9" fmla="*/ 2159218 w 2165850"/>
                <a:gd name="connsiteY9" fmla="*/ 1290076 h 2628603"/>
                <a:gd name="connsiteX10" fmla="*/ 1999198 w 2165850"/>
                <a:gd name="connsiteY10" fmla="*/ 1884436 h 2628603"/>
                <a:gd name="connsiteX11" fmla="*/ 1450558 w 2165850"/>
                <a:gd name="connsiteY11" fmla="*/ 2467366 h 2628603"/>
                <a:gd name="connsiteX12" fmla="*/ 1073368 w 2165850"/>
                <a:gd name="connsiteY12" fmla="*/ 2627386 h 262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5850" h="2628603">
                  <a:moveTo>
                    <a:pt x="1073368" y="2627386"/>
                  </a:moveTo>
                  <a:cubicBezTo>
                    <a:pt x="941923" y="2617861"/>
                    <a:pt x="789523" y="2509276"/>
                    <a:pt x="661888" y="2410216"/>
                  </a:cubicBezTo>
                  <a:cubicBezTo>
                    <a:pt x="534253" y="2311156"/>
                    <a:pt x="406618" y="2166376"/>
                    <a:pt x="307558" y="2033026"/>
                  </a:cubicBezTo>
                  <a:cubicBezTo>
                    <a:pt x="208498" y="1899676"/>
                    <a:pt x="115153" y="1794901"/>
                    <a:pt x="67528" y="1610116"/>
                  </a:cubicBezTo>
                  <a:cubicBezTo>
                    <a:pt x="19903" y="1425331"/>
                    <a:pt x="-29627" y="1149106"/>
                    <a:pt x="21808" y="924316"/>
                  </a:cubicBezTo>
                  <a:cubicBezTo>
                    <a:pt x="73243" y="699526"/>
                    <a:pt x="221833" y="413776"/>
                    <a:pt x="376138" y="261376"/>
                  </a:cubicBezTo>
                  <a:cubicBezTo>
                    <a:pt x="530443" y="108976"/>
                    <a:pt x="745708" y="34681"/>
                    <a:pt x="947638" y="9916"/>
                  </a:cubicBezTo>
                  <a:cubicBezTo>
                    <a:pt x="1149568" y="-14849"/>
                    <a:pt x="1399123" y="2296"/>
                    <a:pt x="1587718" y="112786"/>
                  </a:cubicBezTo>
                  <a:cubicBezTo>
                    <a:pt x="1776313" y="223276"/>
                    <a:pt x="1983958" y="476641"/>
                    <a:pt x="2079208" y="672856"/>
                  </a:cubicBezTo>
                  <a:cubicBezTo>
                    <a:pt x="2174458" y="869071"/>
                    <a:pt x="2172553" y="1088146"/>
                    <a:pt x="2159218" y="1290076"/>
                  </a:cubicBezTo>
                  <a:cubicBezTo>
                    <a:pt x="2145883" y="1492006"/>
                    <a:pt x="2117308" y="1688221"/>
                    <a:pt x="1999198" y="1884436"/>
                  </a:cubicBezTo>
                  <a:cubicBezTo>
                    <a:pt x="1881088" y="2080651"/>
                    <a:pt x="1601053" y="2343541"/>
                    <a:pt x="1450558" y="2467366"/>
                  </a:cubicBezTo>
                  <a:cubicBezTo>
                    <a:pt x="1300063" y="2591191"/>
                    <a:pt x="1204813" y="2636911"/>
                    <a:pt x="1073368" y="2627386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m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FCB0E2C-D641-487B-B95F-588EF54F6255}"/>
                </a:ext>
              </a:extLst>
            </p:cNvPr>
            <p:cNvSpPr/>
            <p:nvPr/>
          </p:nvSpPr>
          <p:spPr>
            <a:xfrm>
              <a:off x="1047931" y="4467585"/>
              <a:ext cx="106265" cy="122438"/>
            </a:xfrm>
            <a:custGeom>
              <a:avLst/>
              <a:gdLst>
                <a:gd name="connsiteX0" fmla="*/ 105447 w 106265"/>
                <a:gd name="connsiteY0" fmla="*/ 102901 h 122438"/>
                <a:gd name="connsiteX1" fmla="*/ 48297 w 106265"/>
                <a:gd name="connsiteY1" fmla="*/ 31 h 122438"/>
                <a:gd name="connsiteX2" fmla="*/ 2577 w 106265"/>
                <a:gd name="connsiteY2" fmla="*/ 114331 h 122438"/>
                <a:gd name="connsiteX3" fmla="*/ 105447 w 106265"/>
                <a:gd name="connsiteY3" fmla="*/ 102901 h 12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65" h="122438">
                  <a:moveTo>
                    <a:pt x="105447" y="102901"/>
                  </a:moveTo>
                  <a:cubicBezTo>
                    <a:pt x="113067" y="83851"/>
                    <a:pt x="65442" y="-1874"/>
                    <a:pt x="48297" y="31"/>
                  </a:cubicBezTo>
                  <a:cubicBezTo>
                    <a:pt x="31152" y="1936"/>
                    <a:pt x="-10758" y="99091"/>
                    <a:pt x="2577" y="114331"/>
                  </a:cubicBezTo>
                  <a:cubicBezTo>
                    <a:pt x="15912" y="129571"/>
                    <a:pt x="97827" y="121951"/>
                    <a:pt x="105447" y="102901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7B3A7CD-B864-4C39-9BC8-005D5384F130}"/>
                </a:ext>
              </a:extLst>
            </p:cNvPr>
            <p:cNvSpPr/>
            <p:nvPr/>
          </p:nvSpPr>
          <p:spPr>
            <a:xfrm>
              <a:off x="1027195" y="4513336"/>
              <a:ext cx="104597" cy="1428750"/>
            </a:xfrm>
            <a:custGeom>
              <a:avLst/>
              <a:gdLst>
                <a:gd name="connsiteX0" fmla="*/ 91893 w 104597"/>
                <a:gd name="connsiteY0" fmla="*/ 80010 h 1428750"/>
                <a:gd name="connsiteX1" fmla="*/ 91893 w 104597"/>
                <a:gd name="connsiteY1" fmla="*/ 0 h 1428750"/>
                <a:gd name="connsiteX2" fmla="*/ 91893 w 104597"/>
                <a:gd name="connsiteY2" fmla="*/ 297180 h 1428750"/>
                <a:gd name="connsiteX3" fmla="*/ 103323 w 104597"/>
                <a:gd name="connsiteY3" fmla="*/ 377190 h 1428750"/>
                <a:gd name="connsiteX4" fmla="*/ 57603 w 104597"/>
                <a:gd name="connsiteY4" fmla="*/ 594360 h 1428750"/>
                <a:gd name="connsiteX5" fmla="*/ 103323 w 104597"/>
                <a:gd name="connsiteY5" fmla="*/ 845820 h 1428750"/>
                <a:gd name="connsiteX6" fmla="*/ 34743 w 104597"/>
                <a:gd name="connsiteY6" fmla="*/ 1097280 h 1428750"/>
                <a:gd name="connsiteX7" fmla="*/ 453 w 104597"/>
                <a:gd name="connsiteY7" fmla="*/ 1303020 h 1428750"/>
                <a:gd name="connsiteX8" fmla="*/ 57603 w 104597"/>
                <a:gd name="connsiteY8" fmla="*/ 142875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597" h="1428750">
                  <a:moveTo>
                    <a:pt x="91893" y="80010"/>
                  </a:moveTo>
                  <a:lnTo>
                    <a:pt x="91893" y="0"/>
                  </a:lnTo>
                  <a:cubicBezTo>
                    <a:pt x="91893" y="36195"/>
                    <a:pt x="89988" y="234315"/>
                    <a:pt x="91893" y="297180"/>
                  </a:cubicBezTo>
                  <a:cubicBezTo>
                    <a:pt x="93798" y="360045"/>
                    <a:pt x="109038" y="327660"/>
                    <a:pt x="103323" y="377190"/>
                  </a:cubicBezTo>
                  <a:cubicBezTo>
                    <a:pt x="97608" y="426720"/>
                    <a:pt x="57603" y="516255"/>
                    <a:pt x="57603" y="594360"/>
                  </a:cubicBezTo>
                  <a:cubicBezTo>
                    <a:pt x="57603" y="672465"/>
                    <a:pt x="107133" y="762000"/>
                    <a:pt x="103323" y="845820"/>
                  </a:cubicBezTo>
                  <a:cubicBezTo>
                    <a:pt x="99513" y="929640"/>
                    <a:pt x="51888" y="1021080"/>
                    <a:pt x="34743" y="1097280"/>
                  </a:cubicBezTo>
                  <a:cubicBezTo>
                    <a:pt x="17598" y="1173480"/>
                    <a:pt x="-3357" y="1247775"/>
                    <a:pt x="453" y="1303020"/>
                  </a:cubicBezTo>
                  <a:cubicBezTo>
                    <a:pt x="4263" y="1358265"/>
                    <a:pt x="30933" y="1393507"/>
                    <a:pt x="57603" y="1428750"/>
                  </a:cubicBezTo>
                </a:path>
              </a:pathLst>
            </a:cu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C495A6C-5934-436D-AC97-11C898A71F23}"/>
              </a:ext>
            </a:extLst>
          </p:cNvPr>
          <p:cNvSpPr txBox="1"/>
          <p:nvPr/>
        </p:nvSpPr>
        <p:spPr>
          <a:xfrm>
            <a:off x="3988418" y="1091059"/>
            <a:ext cx="999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5" name="Sai2">
            <a:extLst>
              <a:ext uri="{FF2B5EF4-FFF2-40B4-BE49-F238E27FC236}">
                <a16:creationId xmlns:a16="http://schemas.microsoft.com/office/drawing/2014/main" id="{6E55B96D-EF0F-4445-A2FD-8094CDDBF853}"/>
              </a:ext>
            </a:extLst>
          </p:cNvPr>
          <p:cNvGrpSpPr/>
          <p:nvPr/>
        </p:nvGrpSpPr>
        <p:grpSpPr>
          <a:xfrm>
            <a:off x="3545569" y="5427333"/>
            <a:ext cx="754380" cy="1210066"/>
            <a:chOff x="0" y="1817370"/>
            <a:chExt cx="2165850" cy="4124716"/>
          </a:xfrm>
          <a:solidFill>
            <a:srgbClr val="00B050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80FB5D0-4711-48A7-83E6-0FE20CDE179A}"/>
                </a:ext>
              </a:extLst>
            </p:cNvPr>
            <p:cNvSpPr/>
            <p:nvPr/>
          </p:nvSpPr>
          <p:spPr>
            <a:xfrm>
              <a:off x="0" y="1817370"/>
              <a:ext cx="2165850" cy="2628603"/>
            </a:xfrm>
            <a:custGeom>
              <a:avLst/>
              <a:gdLst>
                <a:gd name="connsiteX0" fmla="*/ 1073368 w 2165850"/>
                <a:gd name="connsiteY0" fmla="*/ 2627386 h 2628603"/>
                <a:gd name="connsiteX1" fmla="*/ 661888 w 2165850"/>
                <a:gd name="connsiteY1" fmla="*/ 2410216 h 2628603"/>
                <a:gd name="connsiteX2" fmla="*/ 307558 w 2165850"/>
                <a:gd name="connsiteY2" fmla="*/ 2033026 h 2628603"/>
                <a:gd name="connsiteX3" fmla="*/ 67528 w 2165850"/>
                <a:gd name="connsiteY3" fmla="*/ 1610116 h 2628603"/>
                <a:gd name="connsiteX4" fmla="*/ 21808 w 2165850"/>
                <a:gd name="connsiteY4" fmla="*/ 924316 h 2628603"/>
                <a:gd name="connsiteX5" fmla="*/ 376138 w 2165850"/>
                <a:gd name="connsiteY5" fmla="*/ 261376 h 2628603"/>
                <a:gd name="connsiteX6" fmla="*/ 947638 w 2165850"/>
                <a:gd name="connsiteY6" fmla="*/ 9916 h 2628603"/>
                <a:gd name="connsiteX7" fmla="*/ 1587718 w 2165850"/>
                <a:gd name="connsiteY7" fmla="*/ 112786 h 2628603"/>
                <a:gd name="connsiteX8" fmla="*/ 2079208 w 2165850"/>
                <a:gd name="connsiteY8" fmla="*/ 672856 h 2628603"/>
                <a:gd name="connsiteX9" fmla="*/ 2159218 w 2165850"/>
                <a:gd name="connsiteY9" fmla="*/ 1290076 h 2628603"/>
                <a:gd name="connsiteX10" fmla="*/ 1999198 w 2165850"/>
                <a:gd name="connsiteY10" fmla="*/ 1884436 h 2628603"/>
                <a:gd name="connsiteX11" fmla="*/ 1450558 w 2165850"/>
                <a:gd name="connsiteY11" fmla="*/ 2467366 h 2628603"/>
                <a:gd name="connsiteX12" fmla="*/ 1073368 w 2165850"/>
                <a:gd name="connsiteY12" fmla="*/ 2627386 h 262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5850" h="2628603">
                  <a:moveTo>
                    <a:pt x="1073368" y="2627386"/>
                  </a:moveTo>
                  <a:cubicBezTo>
                    <a:pt x="941923" y="2617861"/>
                    <a:pt x="789523" y="2509276"/>
                    <a:pt x="661888" y="2410216"/>
                  </a:cubicBezTo>
                  <a:cubicBezTo>
                    <a:pt x="534253" y="2311156"/>
                    <a:pt x="406618" y="2166376"/>
                    <a:pt x="307558" y="2033026"/>
                  </a:cubicBezTo>
                  <a:cubicBezTo>
                    <a:pt x="208498" y="1899676"/>
                    <a:pt x="115153" y="1794901"/>
                    <a:pt x="67528" y="1610116"/>
                  </a:cubicBezTo>
                  <a:cubicBezTo>
                    <a:pt x="19903" y="1425331"/>
                    <a:pt x="-29627" y="1149106"/>
                    <a:pt x="21808" y="924316"/>
                  </a:cubicBezTo>
                  <a:cubicBezTo>
                    <a:pt x="73243" y="699526"/>
                    <a:pt x="221833" y="413776"/>
                    <a:pt x="376138" y="261376"/>
                  </a:cubicBezTo>
                  <a:cubicBezTo>
                    <a:pt x="530443" y="108976"/>
                    <a:pt x="745708" y="34681"/>
                    <a:pt x="947638" y="9916"/>
                  </a:cubicBezTo>
                  <a:cubicBezTo>
                    <a:pt x="1149568" y="-14849"/>
                    <a:pt x="1399123" y="2296"/>
                    <a:pt x="1587718" y="112786"/>
                  </a:cubicBezTo>
                  <a:cubicBezTo>
                    <a:pt x="1776313" y="223276"/>
                    <a:pt x="1983958" y="476641"/>
                    <a:pt x="2079208" y="672856"/>
                  </a:cubicBezTo>
                  <a:cubicBezTo>
                    <a:pt x="2174458" y="869071"/>
                    <a:pt x="2172553" y="1088146"/>
                    <a:pt x="2159218" y="1290076"/>
                  </a:cubicBezTo>
                  <a:cubicBezTo>
                    <a:pt x="2145883" y="1492006"/>
                    <a:pt x="2117308" y="1688221"/>
                    <a:pt x="1999198" y="1884436"/>
                  </a:cubicBezTo>
                  <a:cubicBezTo>
                    <a:pt x="1881088" y="2080651"/>
                    <a:pt x="1601053" y="2343541"/>
                    <a:pt x="1450558" y="2467366"/>
                  </a:cubicBezTo>
                  <a:cubicBezTo>
                    <a:pt x="1300063" y="2591191"/>
                    <a:pt x="1204813" y="2636911"/>
                    <a:pt x="1073368" y="2627386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b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7F2703-139A-4B53-B8A2-7AA9ED45C8D0}"/>
                </a:ext>
              </a:extLst>
            </p:cNvPr>
            <p:cNvSpPr/>
            <p:nvPr/>
          </p:nvSpPr>
          <p:spPr>
            <a:xfrm>
              <a:off x="1047931" y="4467585"/>
              <a:ext cx="106265" cy="122438"/>
            </a:xfrm>
            <a:custGeom>
              <a:avLst/>
              <a:gdLst>
                <a:gd name="connsiteX0" fmla="*/ 105447 w 106265"/>
                <a:gd name="connsiteY0" fmla="*/ 102901 h 122438"/>
                <a:gd name="connsiteX1" fmla="*/ 48297 w 106265"/>
                <a:gd name="connsiteY1" fmla="*/ 31 h 122438"/>
                <a:gd name="connsiteX2" fmla="*/ 2577 w 106265"/>
                <a:gd name="connsiteY2" fmla="*/ 114331 h 122438"/>
                <a:gd name="connsiteX3" fmla="*/ 105447 w 106265"/>
                <a:gd name="connsiteY3" fmla="*/ 102901 h 12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65" h="122438">
                  <a:moveTo>
                    <a:pt x="105447" y="102901"/>
                  </a:moveTo>
                  <a:cubicBezTo>
                    <a:pt x="113067" y="83851"/>
                    <a:pt x="65442" y="-1874"/>
                    <a:pt x="48297" y="31"/>
                  </a:cubicBezTo>
                  <a:cubicBezTo>
                    <a:pt x="31152" y="1936"/>
                    <a:pt x="-10758" y="99091"/>
                    <a:pt x="2577" y="114331"/>
                  </a:cubicBezTo>
                  <a:cubicBezTo>
                    <a:pt x="15912" y="129571"/>
                    <a:pt x="97827" y="121951"/>
                    <a:pt x="105447" y="102901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B816BB3-7359-4ED9-9C98-B44C742E2A45}"/>
                </a:ext>
              </a:extLst>
            </p:cNvPr>
            <p:cNvSpPr/>
            <p:nvPr/>
          </p:nvSpPr>
          <p:spPr>
            <a:xfrm>
              <a:off x="1027195" y="4513336"/>
              <a:ext cx="104597" cy="1428750"/>
            </a:xfrm>
            <a:custGeom>
              <a:avLst/>
              <a:gdLst>
                <a:gd name="connsiteX0" fmla="*/ 91893 w 104597"/>
                <a:gd name="connsiteY0" fmla="*/ 80010 h 1428750"/>
                <a:gd name="connsiteX1" fmla="*/ 91893 w 104597"/>
                <a:gd name="connsiteY1" fmla="*/ 0 h 1428750"/>
                <a:gd name="connsiteX2" fmla="*/ 91893 w 104597"/>
                <a:gd name="connsiteY2" fmla="*/ 297180 h 1428750"/>
                <a:gd name="connsiteX3" fmla="*/ 103323 w 104597"/>
                <a:gd name="connsiteY3" fmla="*/ 377190 h 1428750"/>
                <a:gd name="connsiteX4" fmla="*/ 57603 w 104597"/>
                <a:gd name="connsiteY4" fmla="*/ 594360 h 1428750"/>
                <a:gd name="connsiteX5" fmla="*/ 103323 w 104597"/>
                <a:gd name="connsiteY5" fmla="*/ 845820 h 1428750"/>
                <a:gd name="connsiteX6" fmla="*/ 34743 w 104597"/>
                <a:gd name="connsiteY6" fmla="*/ 1097280 h 1428750"/>
                <a:gd name="connsiteX7" fmla="*/ 453 w 104597"/>
                <a:gd name="connsiteY7" fmla="*/ 1303020 h 1428750"/>
                <a:gd name="connsiteX8" fmla="*/ 57603 w 104597"/>
                <a:gd name="connsiteY8" fmla="*/ 142875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597" h="1428750">
                  <a:moveTo>
                    <a:pt x="91893" y="80010"/>
                  </a:moveTo>
                  <a:lnTo>
                    <a:pt x="91893" y="0"/>
                  </a:lnTo>
                  <a:cubicBezTo>
                    <a:pt x="91893" y="36195"/>
                    <a:pt x="89988" y="234315"/>
                    <a:pt x="91893" y="297180"/>
                  </a:cubicBezTo>
                  <a:cubicBezTo>
                    <a:pt x="93798" y="360045"/>
                    <a:pt x="109038" y="327660"/>
                    <a:pt x="103323" y="377190"/>
                  </a:cubicBezTo>
                  <a:cubicBezTo>
                    <a:pt x="97608" y="426720"/>
                    <a:pt x="57603" y="516255"/>
                    <a:pt x="57603" y="594360"/>
                  </a:cubicBezTo>
                  <a:cubicBezTo>
                    <a:pt x="57603" y="672465"/>
                    <a:pt x="107133" y="762000"/>
                    <a:pt x="103323" y="845820"/>
                  </a:cubicBezTo>
                  <a:cubicBezTo>
                    <a:pt x="99513" y="929640"/>
                    <a:pt x="51888" y="1021080"/>
                    <a:pt x="34743" y="1097280"/>
                  </a:cubicBezTo>
                  <a:cubicBezTo>
                    <a:pt x="17598" y="1173480"/>
                    <a:pt x="-3357" y="1247775"/>
                    <a:pt x="453" y="1303020"/>
                  </a:cubicBezTo>
                  <a:cubicBezTo>
                    <a:pt x="4263" y="1358265"/>
                    <a:pt x="30933" y="1393507"/>
                    <a:pt x="57603" y="1428750"/>
                  </a:cubicBezTo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Sai3">
            <a:extLst>
              <a:ext uri="{FF2B5EF4-FFF2-40B4-BE49-F238E27FC236}">
                <a16:creationId xmlns:a16="http://schemas.microsoft.com/office/drawing/2014/main" id="{74E90C44-1FE8-4950-9999-70E01A520D1E}"/>
              </a:ext>
            </a:extLst>
          </p:cNvPr>
          <p:cNvGrpSpPr/>
          <p:nvPr/>
        </p:nvGrpSpPr>
        <p:grpSpPr>
          <a:xfrm>
            <a:off x="5764405" y="5426171"/>
            <a:ext cx="754380" cy="1210066"/>
            <a:chOff x="0" y="1817370"/>
            <a:chExt cx="2165850" cy="4124716"/>
          </a:xfrm>
          <a:solidFill>
            <a:srgbClr val="FFC000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A8A1038-650E-427A-962D-AE9B30FA641D}"/>
                </a:ext>
              </a:extLst>
            </p:cNvPr>
            <p:cNvSpPr/>
            <p:nvPr/>
          </p:nvSpPr>
          <p:spPr>
            <a:xfrm>
              <a:off x="0" y="1817370"/>
              <a:ext cx="2165850" cy="2628603"/>
            </a:xfrm>
            <a:custGeom>
              <a:avLst/>
              <a:gdLst>
                <a:gd name="connsiteX0" fmla="*/ 1073368 w 2165850"/>
                <a:gd name="connsiteY0" fmla="*/ 2627386 h 2628603"/>
                <a:gd name="connsiteX1" fmla="*/ 661888 w 2165850"/>
                <a:gd name="connsiteY1" fmla="*/ 2410216 h 2628603"/>
                <a:gd name="connsiteX2" fmla="*/ 307558 w 2165850"/>
                <a:gd name="connsiteY2" fmla="*/ 2033026 h 2628603"/>
                <a:gd name="connsiteX3" fmla="*/ 67528 w 2165850"/>
                <a:gd name="connsiteY3" fmla="*/ 1610116 h 2628603"/>
                <a:gd name="connsiteX4" fmla="*/ 21808 w 2165850"/>
                <a:gd name="connsiteY4" fmla="*/ 924316 h 2628603"/>
                <a:gd name="connsiteX5" fmla="*/ 376138 w 2165850"/>
                <a:gd name="connsiteY5" fmla="*/ 261376 h 2628603"/>
                <a:gd name="connsiteX6" fmla="*/ 947638 w 2165850"/>
                <a:gd name="connsiteY6" fmla="*/ 9916 h 2628603"/>
                <a:gd name="connsiteX7" fmla="*/ 1587718 w 2165850"/>
                <a:gd name="connsiteY7" fmla="*/ 112786 h 2628603"/>
                <a:gd name="connsiteX8" fmla="*/ 2079208 w 2165850"/>
                <a:gd name="connsiteY8" fmla="*/ 672856 h 2628603"/>
                <a:gd name="connsiteX9" fmla="*/ 2159218 w 2165850"/>
                <a:gd name="connsiteY9" fmla="*/ 1290076 h 2628603"/>
                <a:gd name="connsiteX10" fmla="*/ 1999198 w 2165850"/>
                <a:gd name="connsiteY10" fmla="*/ 1884436 h 2628603"/>
                <a:gd name="connsiteX11" fmla="*/ 1450558 w 2165850"/>
                <a:gd name="connsiteY11" fmla="*/ 2467366 h 2628603"/>
                <a:gd name="connsiteX12" fmla="*/ 1073368 w 2165850"/>
                <a:gd name="connsiteY12" fmla="*/ 2627386 h 262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5850" h="2628603">
                  <a:moveTo>
                    <a:pt x="1073368" y="2627386"/>
                  </a:moveTo>
                  <a:cubicBezTo>
                    <a:pt x="941923" y="2617861"/>
                    <a:pt x="789523" y="2509276"/>
                    <a:pt x="661888" y="2410216"/>
                  </a:cubicBezTo>
                  <a:cubicBezTo>
                    <a:pt x="534253" y="2311156"/>
                    <a:pt x="406618" y="2166376"/>
                    <a:pt x="307558" y="2033026"/>
                  </a:cubicBezTo>
                  <a:cubicBezTo>
                    <a:pt x="208498" y="1899676"/>
                    <a:pt x="115153" y="1794901"/>
                    <a:pt x="67528" y="1610116"/>
                  </a:cubicBezTo>
                  <a:cubicBezTo>
                    <a:pt x="19903" y="1425331"/>
                    <a:pt x="-29627" y="1149106"/>
                    <a:pt x="21808" y="924316"/>
                  </a:cubicBezTo>
                  <a:cubicBezTo>
                    <a:pt x="73243" y="699526"/>
                    <a:pt x="221833" y="413776"/>
                    <a:pt x="376138" y="261376"/>
                  </a:cubicBezTo>
                  <a:cubicBezTo>
                    <a:pt x="530443" y="108976"/>
                    <a:pt x="745708" y="34681"/>
                    <a:pt x="947638" y="9916"/>
                  </a:cubicBezTo>
                  <a:cubicBezTo>
                    <a:pt x="1149568" y="-14849"/>
                    <a:pt x="1399123" y="2296"/>
                    <a:pt x="1587718" y="112786"/>
                  </a:cubicBezTo>
                  <a:cubicBezTo>
                    <a:pt x="1776313" y="223276"/>
                    <a:pt x="1983958" y="476641"/>
                    <a:pt x="2079208" y="672856"/>
                  </a:cubicBezTo>
                  <a:cubicBezTo>
                    <a:pt x="2174458" y="869071"/>
                    <a:pt x="2172553" y="1088146"/>
                    <a:pt x="2159218" y="1290076"/>
                  </a:cubicBezTo>
                  <a:cubicBezTo>
                    <a:pt x="2145883" y="1492006"/>
                    <a:pt x="2117308" y="1688221"/>
                    <a:pt x="1999198" y="1884436"/>
                  </a:cubicBezTo>
                  <a:cubicBezTo>
                    <a:pt x="1881088" y="2080651"/>
                    <a:pt x="1601053" y="2343541"/>
                    <a:pt x="1450558" y="2467366"/>
                  </a:cubicBezTo>
                  <a:cubicBezTo>
                    <a:pt x="1300063" y="2591191"/>
                    <a:pt x="1204813" y="2636911"/>
                    <a:pt x="1073368" y="2627386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h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4D5574D-981F-4F98-8E24-5883DDC299A0}"/>
                </a:ext>
              </a:extLst>
            </p:cNvPr>
            <p:cNvSpPr/>
            <p:nvPr/>
          </p:nvSpPr>
          <p:spPr>
            <a:xfrm>
              <a:off x="1047931" y="4467585"/>
              <a:ext cx="106265" cy="122438"/>
            </a:xfrm>
            <a:custGeom>
              <a:avLst/>
              <a:gdLst>
                <a:gd name="connsiteX0" fmla="*/ 105447 w 106265"/>
                <a:gd name="connsiteY0" fmla="*/ 102901 h 122438"/>
                <a:gd name="connsiteX1" fmla="*/ 48297 w 106265"/>
                <a:gd name="connsiteY1" fmla="*/ 31 h 122438"/>
                <a:gd name="connsiteX2" fmla="*/ 2577 w 106265"/>
                <a:gd name="connsiteY2" fmla="*/ 114331 h 122438"/>
                <a:gd name="connsiteX3" fmla="*/ 105447 w 106265"/>
                <a:gd name="connsiteY3" fmla="*/ 102901 h 12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65" h="122438">
                  <a:moveTo>
                    <a:pt x="105447" y="102901"/>
                  </a:moveTo>
                  <a:cubicBezTo>
                    <a:pt x="113067" y="83851"/>
                    <a:pt x="65442" y="-1874"/>
                    <a:pt x="48297" y="31"/>
                  </a:cubicBezTo>
                  <a:cubicBezTo>
                    <a:pt x="31152" y="1936"/>
                    <a:pt x="-10758" y="99091"/>
                    <a:pt x="2577" y="114331"/>
                  </a:cubicBezTo>
                  <a:cubicBezTo>
                    <a:pt x="15912" y="129571"/>
                    <a:pt x="97827" y="121951"/>
                    <a:pt x="105447" y="10290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4B914C4-BD78-47B4-A6D7-25EBEBE77556}"/>
                </a:ext>
              </a:extLst>
            </p:cNvPr>
            <p:cNvSpPr/>
            <p:nvPr/>
          </p:nvSpPr>
          <p:spPr>
            <a:xfrm>
              <a:off x="1027195" y="4513336"/>
              <a:ext cx="104597" cy="1428750"/>
            </a:xfrm>
            <a:custGeom>
              <a:avLst/>
              <a:gdLst>
                <a:gd name="connsiteX0" fmla="*/ 91893 w 104597"/>
                <a:gd name="connsiteY0" fmla="*/ 80010 h 1428750"/>
                <a:gd name="connsiteX1" fmla="*/ 91893 w 104597"/>
                <a:gd name="connsiteY1" fmla="*/ 0 h 1428750"/>
                <a:gd name="connsiteX2" fmla="*/ 91893 w 104597"/>
                <a:gd name="connsiteY2" fmla="*/ 297180 h 1428750"/>
                <a:gd name="connsiteX3" fmla="*/ 103323 w 104597"/>
                <a:gd name="connsiteY3" fmla="*/ 377190 h 1428750"/>
                <a:gd name="connsiteX4" fmla="*/ 57603 w 104597"/>
                <a:gd name="connsiteY4" fmla="*/ 594360 h 1428750"/>
                <a:gd name="connsiteX5" fmla="*/ 103323 w 104597"/>
                <a:gd name="connsiteY5" fmla="*/ 845820 h 1428750"/>
                <a:gd name="connsiteX6" fmla="*/ 34743 w 104597"/>
                <a:gd name="connsiteY6" fmla="*/ 1097280 h 1428750"/>
                <a:gd name="connsiteX7" fmla="*/ 453 w 104597"/>
                <a:gd name="connsiteY7" fmla="*/ 1303020 h 1428750"/>
                <a:gd name="connsiteX8" fmla="*/ 57603 w 104597"/>
                <a:gd name="connsiteY8" fmla="*/ 142875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597" h="1428750">
                  <a:moveTo>
                    <a:pt x="91893" y="80010"/>
                  </a:moveTo>
                  <a:lnTo>
                    <a:pt x="91893" y="0"/>
                  </a:lnTo>
                  <a:cubicBezTo>
                    <a:pt x="91893" y="36195"/>
                    <a:pt x="89988" y="234315"/>
                    <a:pt x="91893" y="297180"/>
                  </a:cubicBezTo>
                  <a:cubicBezTo>
                    <a:pt x="93798" y="360045"/>
                    <a:pt x="109038" y="327660"/>
                    <a:pt x="103323" y="377190"/>
                  </a:cubicBezTo>
                  <a:cubicBezTo>
                    <a:pt x="97608" y="426720"/>
                    <a:pt x="57603" y="516255"/>
                    <a:pt x="57603" y="594360"/>
                  </a:cubicBezTo>
                  <a:cubicBezTo>
                    <a:pt x="57603" y="672465"/>
                    <a:pt x="107133" y="762000"/>
                    <a:pt x="103323" y="845820"/>
                  </a:cubicBezTo>
                  <a:cubicBezTo>
                    <a:pt x="99513" y="929640"/>
                    <a:pt x="51888" y="1021080"/>
                    <a:pt x="34743" y="1097280"/>
                  </a:cubicBezTo>
                  <a:cubicBezTo>
                    <a:pt x="17598" y="1173480"/>
                    <a:pt x="-3357" y="1247775"/>
                    <a:pt x="453" y="1303020"/>
                  </a:cubicBezTo>
                  <a:cubicBezTo>
                    <a:pt x="4263" y="1358265"/>
                    <a:pt x="30933" y="1393507"/>
                    <a:pt x="57603" y="1428750"/>
                  </a:cubicBezTo>
                </a:path>
              </a:pathLst>
            </a:cu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pic>
        <p:nvPicPr>
          <p:cNvPr id="10" name="Nhạc đệm">
            <a:hlinkClick r:id="" action="ppaction://media"/>
            <a:extLst>
              <a:ext uri="{FF2B5EF4-FFF2-40B4-BE49-F238E27FC236}">
                <a16:creationId xmlns:a16="http://schemas.microsoft.com/office/drawing/2014/main" id="{4948D85B-E6EA-41C6-9F2D-7A6972D94E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7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6000" y="1912620"/>
            <a:ext cx="609600" cy="609600"/>
          </a:xfrm>
          <a:prstGeom prst="rect">
            <a:avLst/>
          </a:prstGeom>
        </p:spPr>
      </p:pic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EA91830-E090-4C33-8F31-6CA6DBF961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72650" y="3048000"/>
            <a:ext cx="609600" cy="609600"/>
          </a:xfrm>
          <a:prstGeom prst="rect">
            <a:avLst/>
          </a:prstGeom>
        </p:spPr>
      </p:pic>
      <p:pic>
        <p:nvPicPr>
          <p:cNvPr id="28" name="Hieu Ung Am Thanh Oh No">
            <a:hlinkClick r:id="" action="ppaction://media"/>
            <a:extLst>
              <a:ext uri="{FF2B5EF4-FFF2-40B4-BE49-F238E27FC236}">
                <a16:creationId xmlns:a16="http://schemas.microsoft.com/office/drawing/2014/main" id="{3893C60F-7912-4F40-B26F-DE3347977E3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44100" y="3878580"/>
            <a:ext cx="609600" cy="609600"/>
          </a:xfrm>
          <a:prstGeom prst="rect">
            <a:avLst/>
          </a:prstGeom>
        </p:spPr>
      </p:pic>
      <p:sp>
        <p:nvSpPr>
          <p:cNvPr id="24" name="Arrow: Notched Right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133FC24-21E3-499D-8199-402F2C5108FC}"/>
              </a:ext>
            </a:extLst>
          </p:cNvPr>
          <p:cNvSpPr/>
          <p:nvPr/>
        </p:nvSpPr>
        <p:spPr>
          <a:xfrm>
            <a:off x="7658100" y="2247900"/>
            <a:ext cx="1333500" cy="9906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0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0.01268 -1.41759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70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6 4.44444E-6 L 0.00278 -1.3694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684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05556E-6 4.93827E-7 L 0.00278 -1.3 " pathEditMode="relative" rAng="0" ptsTypes="AA">
                                      <p:cBhvr>
                                        <p:cTn id="12" dur="7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650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2222E-6 -8.64198E-7 L -0.00139 -1.34815 " pathEditMode="relative" rAng="0" ptsTypes="AA">
                                      <p:cBhvr>
                                        <p:cTn id="14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6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1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-0.35972 -0.6824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86" y="-3413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95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95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95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9" grpId="0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609DCA-7AAD-4563-8022-3DA4A69E9B08}"/>
              </a:ext>
            </a:extLst>
          </p:cNvPr>
          <p:cNvSpPr/>
          <p:nvPr/>
        </p:nvSpPr>
        <p:spPr>
          <a:xfrm>
            <a:off x="3714750" y="1017270"/>
            <a:ext cx="1609784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Comic Sans MS" panose="030F0702030302020204" pitchFamily="66" charset="0"/>
              </a:rPr>
              <a:t>s__n</a:t>
            </a:r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9" name="Đúng">
            <a:extLst>
              <a:ext uri="{FF2B5EF4-FFF2-40B4-BE49-F238E27FC236}">
                <a16:creationId xmlns:a16="http://schemas.microsoft.com/office/drawing/2014/main" id="{EAFDFD3E-3889-45B1-B06C-D32A8A49F37E}"/>
              </a:ext>
            </a:extLst>
          </p:cNvPr>
          <p:cNvGrpSpPr/>
          <p:nvPr/>
        </p:nvGrpSpPr>
        <p:grpSpPr>
          <a:xfrm>
            <a:off x="3129539" y="5508855"/>
            <a:ext cx="754380" cy="1210066"/>
            <a:chOff x="0" y="1817370"/>
            <a:chExt cx="2165850" cy="4124716"/>
          </a:xfrm>
          <a:solidFill>
            <a:srgbClr val="EC0089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847B5F0-6D1C-40B4-AB8C-9230FC77C4B3}"/>
                </a:ext>
              </a:extLst>
            </p:cNvPr>
            <p:cNvSpPr/>
            <p:nvPr/>
          </p:nvSpPr>
          <p:spPr>
            <a:xfrm>
              <a:off x="0" y="1817370"/>
              <a:ext cx="2165850" cy="2628603"/>
            </a:xfrm>
            <a:custGeom>
              <a:avLst/>
              <a:gdLst>
                <a:gd name="connsiteX0" fmla="*/ 1073368 w 2165850"/>
                <a:gd name="connsiteY0" fmla="*/ 2627386 h 2628603"/>
                <a:gd name="connsiteX1" fmla="*/ 661888 w 2165850"/>
                <a:gd name="connsiteY1" fmla="*/ 2410216 h 2628603"/>
                <a:gd name="connsiteX2" fmla="*/ 307558 w 2165850"/>
                <a:gd name="connsiteY2" fmla="*/ 2033026 h 2628603"/>
                <a:gd name="connsiteX3" fmla="*/ 67528 w 2165850"/>
                <a:gd name="connsiteY3" fmla="*/ 1610116 h 2628603"/>
                <a:gd name="connsiteX4" fmla="*/ 21808 w 2165850"/>
                <a:gd name="connsiteY4" fmla="*/ 924316 h 2628603"/>
                <a:gd name="connsiteX5" fmla="*/ 376138 w 2165850"/>
                <a:gd name="connsiteY5" fmla="*/ 261376 h 2628603"/>
                <a:gd name="connsiteX6" fmla="*/ 947638 w 2165850"/>
                <a:gd name="connsiteY6" fmla="*/ 9916 h 2628603"/>
                <a:gd name="connsiteX7" fmla="*/ 1587718 w 2165850"/>
                <a:gd name="connsiteY7" fmla="*/ 112786 h 2628603"/>
                <a:gd name="connsiteX8" fmla="*/ 2079208 w 2165850"/>
                <a:gd name="connsiteY8" fmla="*/ 672856 h 2628603"/>
                <a:gd name="connsiteX9" fmla="*/ 2159218 w 2165850"/>
                <a:gd name="connsiteY9" fmla="*/ 1290076 h 2628603"/>
                <a:gd name="connsiteX10" fmla="*/ 1999198 w 2165850"/>
                <a:gd name="connsiteY10" fmla="*/ 1884436 h 2628603"/>
                <a:gd name="connsiteX11" fmla="*/ 1450558 w 2165850"/>
                <a:gd name="connsiteY11" fmla="*/ 2467366 h 2628603"/>
                <a:gd name="connsiteX12" fmla="*/ 1073368 w 2165850"/>
                <a:gd name="connsiteY12" fmla="*/ 2627386 h 262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5850" h="2628603">
                  <a:moveTo>
                    <a:pt x="1073368" y="2627386"/>
                  </a:moveTo>
                  <a:cubicBezTo>
                    <a:pt x="941923" y="2617861"/>
                    <a:pt x="789523" y="2509276"/>
                    <a:pt x="661888" y="2410216"/>
                  </a:cubicBezTo>
                  <a:cubicBezTo>
                    <a:pt x="534253" y="2311156"/>
                    <a:pt x="406618" y="2166376"/>
                    <a:pt x="307558" y="2033026"/>
                  </a:cubicBezTo>
                  <a:cubicBezTo>
                    <a:pt x="208498" y="1899676"/>
                    <a:pt x="115153" y="1794901"/>
                    <a:pt x="67528" y="1610116"/>
                  </a:cubicBezTo>
                  <a:cubicBezTo>
                    <a:pt x="19903" y="1425331"/>
                    <a:pt x="-29627" y="1149106"/>
                    <a:pt x="21808" y="924316"/>
                  </a:cubicBezTo>
                  <a:cubicBezTo>
                    <a:pt x="73243" y="699526"/>
                    <a:pt x="221833" y="413776"/>
                    <a:pt x="376138" y="261376"/>
                  </a:cubicBezTo>
                  <a:cubicBezTo>
                    <a:pt x="530443" y="108976"/>
                    <a:pt x="745708" y="34681"/>
                    <a:pt x="947638" y="9916"/>
                  </a:cubicBezTo>
                  <a:cubicBezTo>
                    <a:pt x="1149568" y="-14849"/>
                    <a:pt x="1399123" y="2296"/>
                    <a:pt x="1587718" y="112786"/>
                  </a:cubicBezTo>
                  <a:cubicBezTo>
                    <a:pt x="1776313" y="223276"/>
                    <a:pt x="1983958" y="476641"/>
                    <a:pt x="2079208" y="672856"/>
                  </a:cubicBezTo>
                  <a:cubicBezTo>
                    <a:pt x="2174458" y="869071"/>
                    <a:pt x="2172553" y="1088146"/>
                    <a:pt x="2159218" y="1290076"/>
                  </a:cubicBezTo>
                  <a:cubicBezTo>
                    <a:pt x="2145883" y="1492006"/>
                    <a:pt x="2117308" y="1688221"/>
                    <a:pt x="1999198" y="1884436"/>
                  </a:cubicBezTo>
                  <a:cubicBezTo>
                    <a:pt x="1881088" y="2080651"/>
                    <a:pt x="1601053" y="2343541"/>
                    <a:pt x="1450558" y="2467366"/>
                  </a:cubicBezTo>
                  <a:cubicBezTo>
                    <a:pt x="1300063" y="2591191"/>
                    <a:pt x="1204813" y="2636911"/>
                    <a:pt x="1073368" y="2627386"/>
                  </a:cubicBezTo>
                  <a:close/>
                </a:path>
              </a:pathLst>
            </a:custGeom>
            <a:grpFill/>
            <a:ln>
              <a:solidFill>
                <a:srgbClr val="DD53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FFFF00"/>
                  </a:solidFill>
                  <a:latin typeface="Comic Sans MS" panose="030F0702030302020204" pitchFamily="66" charset="0"/>
                </a:rPr>
                <a:t>u</a:t>
              </a:r>
              <a:endParaRPr lang="en-US" sz="44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1BD423D-BE10-461F-B58E-543BBBC661E3}"/>
                </a:ext>
              </a:extLst>
            </p:cNvPr>
            <p:cNvSpPr/>
            <p:nvPr/>
          </p:nvSpPr>
          <p:spPr>
            <a:xfrm>
              <a:off x="1047931" y="4467585"/>
              <a:ext cx="106265" cy="122438"/>
            </a:xfrm>
            <a:custGeom>
              <a:avLst/>
              <a:gdLst>
                <a:gd name="connsiteX0" fmla="*/ 105447 w 106265"/>
                <a:gd name="connsiteY0" fmla="*/ 102901 h 122438"/>
                <a:gd name="connsiteX1" fmla="*/ 48297 w 106265"/>
                <a:gd name="connsiteY1" fmla="*/ 31 h 122438"/>
                <a:gd name="connsiteX2" fmla="*/ 2577 w 106265"/>
                <a:gd name="connsiteY2" fmla="*/ 114331 h 122438"/>
                <a:gd name="connsiteX3" fmla="*/ 105447 w 106265"/>
                <a:gd name="connsiteY3" fmla="*/ 102901 h 12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65" h="122438">
                  <a:moveTo>
                    <a:pt x="105447" y="102901"/>
                  </a:moveTo>
                  <a:cubicBezTo>
                    <a:pt x="113067" y="83851"/>
                    <a:pt x="65442" y="-1874"/>
                    <a:pt x="48297" y="31"/>
                  </a:cubicBezTo>
                  <a:cubicBezTo>
                    <a:pt x="31152" y="1936"/>
                    <a:pt x="-10758" y="99091"/>
                    <a:pt x="2577" y="114331"/>
                  </a:cubicBezTo>
                  <a:cubicBezTo>
                    <a:pt x="15912" y="129571"/>
                    <a:pt x="97827" y="121951"/>
                    <a:pt x="105447" y="102901"/>
                  </a:cubicBezTo>
                  <a:close/>
                </a:path>
              </a:pathLst>
            </a:custGeom>
            <a:grpFill/>
            <a:ln>
              <a:solidFill>
                <a:srgbClr val="DD53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DC2005C-5E06-46A9-9DE4-430FF674B723}"/>
                </a:ext>
              </a:extLst>
            </p:cNvPr>
            <p:cNvSpPr/>
            <p:nvPr/>
          </p:nvSpPr>
          <p:spPr>
            <a:xfrm>
              <a:off x="1027195" y="4513336"/>
              <a:ext cx="104597" cy="1428750"/>
            </a:xfrm>
            <a:custGeom>
              <a:avLst/>
              <a:gdLst>
                <a:gd name="connsiteX0" fmla="*/ 91893 w 104597"/>
                <a:gd name="connsiteY0" fmla="*/ 80010 h 1428750"/>
                <a:gd name="connsiteX1" fmla="*/ 91893 w 104597"/>
                <a:gd name="connsiteY1" fmla="*/ 0 h 1428750"/>
                <a:gd name="connsiteX2" fmla="*/ 91893 w 104597"/>
                <a:gd name="connsiteY2" fmla="*/ 297180 h 1428750"/>
                <a:gd name="connsiteX3" fmla="*/ 103323 w 104597"/>
                <a:gd name="connsiteY3" fmla="*/ 377190 h 1428750"/>
                <a:gd name="connsiteX4" fmla="*/ 57603 w 104597"/>
                <a:gd name="connsiteY4" fmla="*/ 594360 h 1428750"/>
                <a:gd name="connsiteX5" fmla="*/ 103323 w 104597"/>
                <a:gd name="connsiteY5" fmla="*/ 845820 h 1428750"/>
                <a:gd name="connsiteX6" fmla="*/ 34743 w 104597"/>
                <a:gd name="connsiteY6" fmla="*/ 1097280 h 1428750"/>
                <a:gd name="connsiteX7" fmla="*/ 453 w 104597"/>
                <a:gd name="connsiteY7" fmla="*/ 1303020 h 1428750"/>
                <a:gd name="connsiteX8" fmla="*/ 57603 w 104597"/>
                <a:gd name="connsiteY8" fmla="*/ 142875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597" h="1428750">
                  <a:moveTo>
                    <a:pt x="91893" y="80010"/>
                  </a:moveTo>
                  <a:lnTo>
                    <a:pt x="91893" y="0"/>
                  </a:lnTo>
                  <a:cubicBezTo>
                    <a:pt x="91893" y="36195"/>
                    <a:pt x="89988" y="234315"/>
                    <a:pt x="91893" y="297180"/>
                  </a:cubicBezTo>
                  <a:cubicBezTo>
                    <a:pt x="93798" y="360045"/>
                    <a:pt x="109038" y="327660"/>
                    <a:pt x="103323" y="377190"/>
                  </a:cubicBezTo>
                  <a:cubicBezTo>
                    <a:pt x="97608" y="426720"/>
                    <a:pt x="57603" y="516255"/>
                    <a:pt x="57603" y="594360"/>
                  </a:cubicBezTo>
                  <a:cubicBezTo>
                    <a:pt x="57603" y="672465"/>
                    <a:pt x="107133" y="762000"/>
                    <a:pt x="103323" y="845820"/>
                  </a:cubicBezTo>
                  <a:cubicBezTo>
                    <a:pt x="99513" y="929640"/>
                    <a:pt x="51888" y="1021080"/>
                    <a:pt x="34743" y="1097280"/>
                  </a:cubicBezTo>
                  <a:cubicBezTo>
                    <a:pt x="17598" y="1173480"/>
                    <a:pt x="-3357" y="1247775"/>
                    <a:pt x="453" y="1303020"/>
                  </a:cubicBezTo>
                  <a:cubicBezTo>
                    <a:pt x="4263" y="1358265"/>
                    <a:pt x="30933" y="1393507"/>
                    <a:pt x="57603" y="1428750"/>
                  </a:cubicBezTo>
                </a:path>
              </a:pathLst>
            </a:custGeom>
            <a:grpFill/>
            <a:ln>
              <a:solidFill>
                <a:srgbClr val="DD53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Sai1">
            <a:extLst>
              <a:ext uri="{FF2B5EF4-FFF2-40B4-BE49-F238E27FC236}">
                <a16:creationId xmlns:a16="http://schemas.microsoft.com/office/drawing/2014/main" id="{60F8FF5A-EA6C-4E42-A449-D6B1B54BCA9F}"/>
              </a:ext>
            </a:extLst>
          </p:cNvPr>
          <p:cNvGrpSpPr/>
          <p:nvPr/>
        </p:nvGrpSpPr>
        <p:grpSpPr>
          <a:xfrm>
            <a:off x="1111800" y="5466595"/>
            <a:ext cx="754380" cy="1210066"/>
            <a:chOff x="0" y="1817370"/>
            <a:chExt cx="2165850" cy="4124716"/>
          </a:xfrm>
          <a:solidFill>
            <a:srgbClr val="00B0F0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7EEE818-3F16-4D38-B432-58CD6F992C2E}"/>
                </a:ext>
              </a:extLst>
            </p:cNvPr>
            <p:cNvSpPr/>
            <p:nvPr/>
          </p:nvSpPr>
          <p:spPr>
            <a:xfrm>
              <a:off x="0" y="1817370"/>
              <a:ext cx="2165850" cy="2628603"/>
            </a:xfrm>
            <a:custGeom>
              <a:avLst/>
              <a:gdLst>
                <a:gd name="connsiteX0" fmla="*/ 1073368 w 2165850"/>
                <a:gd name="connsiteY0" fmla="*/ 2627386 h 2628603"/>
                <a:gd name="connsiteX1" fmla="*/ 661888 w 2165850"/>
                <a:gd name="connsiteY1" fmla="*/ 2410216 h 2628603"/>
                <a:gd name="connsiteX2" fmla="*/ 307558 w 2165850"/>
                <a:gd name="connsiteY2" fmla="*/ 2033026 h 2628603"/>
                <a:gd name="connsiteX3" fmla="*/ 67528 w 2165850"/>
                <a:gd name="connsiteY3" fmla="*/ 1610116 h 2628603"/>
                <a:gd name="connsiteX4" fmla="*/ 21808 w 2165850"/>
                <a:gd name="connsiteY4" fmla="*/ 924316 h 2628603"/>
                <a:gd name="connsiteX5" fmla="*/ 376138 w 2165850"/>
                <a:gd name="connsiteY5" fmla="*/ 261376 h 2628603"/>
                <a:gd name="connsiteX6" fmla="*/ 947638 w 2165850"/>
                <a:gd name="connsiteY6" fmla="*/ 9916 h 2628603"/>
                <a:gd name="connsiteX7" fmla="*/ 1587718 w 2165850"/>
                <a:gd name="connsiteY7" fmla="*/ 112786 h 2628603"/>
                <a:gd name="connsiteX8" fmla="*/ 2079208 w 2165850"/>
                <a:gd name="connsiteY8" fmla="*/ 672856 h 2628603"/>
                <a:gd name="connsiteX9" fmla="*/ 2159218 w 2165850"/>
                <a:gd name="connsiteY9" fmla="*/ 1290076 h 2628603"/>
                <a:gd name="connsiteX10" fmla="*/ 1999198 w 2165850"/>
                <a:gd name="connsiteY10" fmla="*/ 1884436 h 2628603"/>
                <a:gd name="connsiteX11" fmla="*/ 1450558 w 2165850"/>
                <a:gd name="connsiteY11" fmla="*/ 2467366 h 2628603"/>
                <a:gd name="connsiteX12" fmla="*/ 1073368 w 2165850"/>
                <a:gd name="connsiteY12" fmla="*/ 2627386 h 262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5850" h="2628603">
                  <a:moveTo>
                    <a:pt x="1073368" y="2627386"/>
                  </a:moveTo>
                  <a:cubicBezTo>
                    <a:pt x="941923" y="2617861"/>
                    <a:pt x="789523" y="2509276"/>
                    <a:pt x="661888" y="2410216"/>
                  </a:cubicBezTo>
                  <a:cubicBezTo>
                    <a:pt x="534253" y="2311156"/>
                    <a:pt x="406618" y="2166376"/>
                    <a:pt x="307558" y="2033026"/>
                  </a:cubicBezTo>
                  <a:cubicBezTo>
                    <a:pt x="208498" y="1899676"/>
                    <a:pt x="115153" y="1794901"/>
                    <a:pt x="67528" y="1610116"/>
                  </a:cubicBezTo>
                  <a:cubicBezTo>
                    <a:pt x="19903" y="1425331"/>
                    <a:pt x="-29627" y="1149106"/>
                    <a:pt x="21808" y="924316"/>
                  </a:cubicBezTo>
                  <a:cubicBezTo>
                    <a:pt x="73243" y="699526"/>
                    <a:pt x="221833" y="413776"/>
                    <a:pt x="376138" y="261376"/>
                  </a:cubicBezTo>
                  <a:cubicBezTo>
                    <a:pt x="530443" y="108976"/>
                    <a:pt x="745708" y="34681"/>
                    <a:pt x="947638" y="9916"/>
                  </a:cubicBezTo>
                  <a:cubicBezTo>
                    <a:pt x="1149568" y="-14849"/>
                    <a:pt x="1399123" y="2296"/>
                    <a:pt x="1587718" y="112786"/>
                  </a:cubicBezTo>
                  <a:cubicBezTo>
                    <a:pt x="1776313" y="223276"/>
                    <a:pt x="1983958" y="476641"/>
                    <a:pt x="2079208" y="672856"/>
                  </a:cubicBezTo>
                  <a:cubicBezTo>
                    <a:pt x="2174458" y="869071"/>
                    <a:pt x="2172553" y="1088146"/>
                    <a:pt x="2159218" y="1290076"/>
                  </a:cubicBezTo>
                  <a:cubicBezTo>
                    <a:pt x="2145883" y="1492006"/>
                    <a:pt x="2117308" y="1688221"/>
                    <a:pt x="1999198" y="1884436"/>
                  </a:cubicBezTo>
                  <a:cubicBezTo>
                    <a:pt x="1881088" y="2080651"/>
                    <a:pt x="1601053" y="2343541"/>
                    <a:pt x="1450558" y="2467366"/>
                  </a:cubicBezTo>
                  <a:cubicBezTo>
                    <a:pt x="1300063" y="2591191"/>
                    <a:pt x="1204813" y="2636911"/>
                    <a:pt x="1073368" y="2627386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FFFF00"/>
                  </a:solidFill>
                  <a:latin typeface="Comic Sans MS" panose="030F0702030302020204" pitchFamily="66" charset="0"/>
                </a:rPr>
                <a:t>o</a:t>
              </a:r>
              <a:endParaRPr lang="en-US" sz="44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FCB0E2C-D641-487B-B95F-588EF54F6255}"/>
                </a:ext>
              </a:extLst>
            </p:cNvPr>
            <p:cNvSpPr/>
            <p:nvPr/>
          </p:nvSpPr>
          <p:spPr>
            <a:xfrm>
              <a:off x="1047931" y="4467585"/>
              <a:ext cx="106265" cy="122438"/>
            </a:xfrm>
            <a:custGeom>
              <a:avLst/>
              <a:gdLst>
                <a:gd name="connsiteX0" fmla="*/ 105447 w 106265"/>
                <a:gd name="connsiteY0" fmla="*/ 102901 h 122438"/>
                <a:gd name="connsiteX1" fmla="*/ 48297 w 106265"/>
                <a:gd name="connsiteY1" fmla="*/ 31 h 122438"/>
                <a:gd name="connsiteX2" fmla="*/ 2577 w 106265"/>
                <a:gd name="connsiteY2" fmla="*/ 114331 h 122438"/>
                <a:gd name="connsiteX3" fmla="*/ 105447 w 106265"/>
                <a:gd name="connsiteY3" fmla="*/ 102901 h 12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65" h="122438">
                  <a:moveTo>
                    <a:pt x="105447" y="102901"/>
                  </a:moveTo>
                  <a:cubicBezTo>
                    <a:pt x="113067" y="83851"/>
                    <a:pt x="65442" y="-1874"/>
                    <a:pt x="48297" y="31"/>
                  </a:cubicBezTo>
                  <a:cubicBezTo>
                    <a:pt x="31152" y="1936"/>
                    <a:pt x="-10758" y="99091"/>
                    <a:pt x="2577" y="114331"/>
                  </a:cubicBezTo>
                  <a:cubicBezTo>
                    <a:pt x="15912" y="129571"/>
                    <a:pt x="97827" y="121951"/>
                    <a:pt x="105447" y="102901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7B3A7CD-B864-4C39-9BC8-005D5384F130}"/>
                </a:ext>
              </a:extLst>
            </p:cNvPr>
            <p:cNvSpPr/>
            <p:nvPr/>
          </p:nvSpPr>
          <p:spPr>
            <a:xfrm>
              <a:off x="1027195" y="4513336"/>
              <a:ext cx="104597" cy="1428750"/>
            </a:xfrm>
            <a:custGeom>
              <a:avLst/>
              <a:gdLst>
                <a:gd name="connsiteX0" fmla="*/ 91893 w 104597"/>
                <a:gd name="connsiteY0" fmla="*/ 80010 h 1428750"/>
                <a:gd name="connsiteX1" fmla="*/ 91893 w 104597"/>
                <a:gd name="connsiteY1" fmla="*/ 0 h 1428750"/>
                <a:gd name="connsiteX2" fmla="*/ 91893 w 104597"/>
                <a:gd name="connsiteY2" fmla="*/ 297180 h 1428750"/>
                <a:gd name="connsiteX3" fmla="*/ 103323 w 104597"/>
                <a:gd name="connsiteY3" fmla="*/ 377190 h 1428750"/>
                <a:gd name="connsiteX4" fmla="*/ 57603 w 104597"/>
                <a:gd name="connsiteY4" fmla="*/ 594360 h 1428750"/>
                <a:gd name="connsiteX5" fmla="*/ 103323 w 104597"/>
                <a:gd name="connsiteY5" fmla="*/ 845820 h 1428750"/>
                <a:gd name="connsiteX6" fmla="*/ 34743 w 104597"/>
                <a:gd name="connsiteY6" fmla="*/ 1097280 h 1428750"/>
                <a:gd name="connsiteX7" fmla="*/ 453 w 104597"/>
                <a:gd name="connsiteY7" fmla="*/ 1303020 h 1428750"/>
                <a:gd name="connsiteX8" fmla="*/ 57603 w 104597"/>
                <a:gd name="connsiteY8" fmla="*/ 142875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597" h="1428750">
                  <a:moveTo>
                    <a:pt x="91893" y="80010"/>
                  </a:moveTo>
                  <a:lnTo>
                    <a:pt x="91893" y="0"/>
                  </a:lnTo>
                  <a:cubicBezTo>
                    <a:pt x="91893" y="36195"/>
                    <a:pt x="89988" y="234315"/>
                    <a:pt x="91893" y="297180"/>
                  </a:cubicBezTo>
                  <a:cubicBezTo>
                    <a:pt x="93798" y="360045"/>
                    <a:pt x="109038" y="327660"/>
                    <a:pt x="103323" y="377190"/>
                  </a:cubicBezTo>
                  <a:cubicBezTo>
                    <a:pt x="97608" y="426720"/>
                    <a:pt x="57603" y="516255"/>
                    <a:pt x="57603" y="594360"/>
                  </a:cubicBezTo>
                  <a:cubicBezTo>
                    <a:pt x="57603" y="672465"/>
                    <a:pt x="107133" y="762000"/>
                    <a:pt x="103323" y="845820"/>
                  </a:cubicBezTo>
                  <a:cubicBezTo>
                    <a:pt x="99513" y="929640"/>
                    <a:pt x="51888" y="1021080"/>
                    <a:pt x="34743" y="1097280"/>
                  </a:cubicBezTo>
                  <a:cubicBezTo>
                    <a:pt x="17598" y="1173480"/>
                    <a:pt x="-3357" y="1247775"/>
                    <a:pt x="453" y="1303020"/>
                  </a:cubicBezTo>
                  <a:cubicBezTo>
                    <a:pt x="4263" y="1358265"/>
                    <a:pt x="30933" y="1393507"/>
                    <a:pt x="57603" y="1428750"/>
                  </a:cubicBezTo>
                </a:path>
              </a:pathLst>
            </a:cu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C495A6C-5934-436D-AC97-11C898A71F23}"/>
              </a:ext>
            </a:extLst>
          </p:cNvPr>
          <p:cNvSpPr txBox="1"/>
          <p:nvPr/>
        </p:nvSpPr>
        <p:spPr>
          <a:xfrm>
            <a:off x="4304679" y="1094154"/>
            <a:ext cx="429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5" name="Sai2">
            <a:extLst>
              <a:ext uri="{FF2B5EF4-FFF2-40B4-BE49-F238E27FC236}">
                <a16:creationId xmlns:a16="http://schemas.microsoft.com/office/drawing/2014/main" id="{6E55B96D-EF0F-4445-A2FD-8094CDDBF853}"/>
              </a:ext>
            </a:extLst>
          </p:cNvPr>
          <p:cNvGrpSpPr/>
          <p:nvPr/>
        </p:nvGrpSpPr>
        <p:grpSpPr>
          <a:xfrm>
            <a:off x="4922520" y="5300476"/>
            <a:ext cx="754380" cy="1210066"/>
            <a:chOff x="0" y="1817370"/>
            <a:chExt cx="2165850" cy="4124716"/>
          </a:xfrm>
          <a:solidFill>
            <a:srgbClr val="00B050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80FB5D0-4711-48A7-83E6-0FE20CDE179A}"/>
                </a:ext>
              </a:extLst>
            </p:cNvPr>
            <p:cNvSpPr/>
            <p:nvPr/>
          </p:nvSpPr>
          <p:spPr>
            <a:xfrm>
              <a:off x="0" y="1817370"/>
              <a:ext cx="2165850" cy="2628603"/>
            </a:xfrm>
            <a:custGeom>
              <a:avLst/>
              <a:gdLst>
                <a:gd name="connsiteX0" fmla="*/ 1073368 w 2165850"/>
                <a:gd name="connsiteY0" fmla="*/ 2627386 h 2628603"/>
                <a:gd name="connsiteX1" fmla="*/ 661888 w 2165850"/>
                <a:gd name="connsiteY1" fmla="*/ 2410216 h 2628603"/>
                <a:gd name="connsiteX2" fmla="*/ 307558 w 2165850"/>
                <a:gd name="connsiteY2" fmla="*/ 2033026 h 2628603"/>
                <a:gd name="connsiteX3" fmla="*/ 67528 w 2165850"/>
                <a:gd name="connsiteY3" fmla="*/ 1610116 h 2628603"/>
                <a:gd name="connsiteX4" fmla="*/ 21808 w 2165850"/>
                <a:gd name="connsiteY4" fmla="*/ 924316 h 2628603"/>
                <a:gd name="connsiteX5" fmla="*/ 376138 w 2165850"/>
                <a:gd name="connsiteY5" fmla="*/ 261376 h 2628603"/>
                <a:gd name="connsiteX6" fmla="*/ 947638 w 2165850"/>
                <a:gd name="connsiteY6" fmla="*/ 9916 h 2628603"/>
                <a:gd name="connsiteX7" fmla="*/ 1587718 w 2165850"/>
                <a:gd name="connsiteY7" fmla="*/ 112786 h 2628603"/>
                <a:gd name="connsiteX8" fmla="*/ 2079208 w 2165850"/>
                <a:gd name="connsiteY8" fmla="*/ 672856 h 2628603"/>
                <a:gd name="connsiteX9" fmla="*/ 2159218 w 2165850"/>
                <a:gd name="connsiteY9" fmla="*/ 1290076 h 2628603"/>
                <a:gd name="connsiteX10" fmla="*/ 1999198 w 2165850"/>
                <a:gd name="connsiteY10" fmla="*/ 1884436 h 2628603"/>
                <a:gd name="connsiteX11" fmla="*/ 1450558 w 2165850"/>
                <a:gd name="connsiteY11" fmla="*/ 2467366 h 2628603"/>
                <a:gd name="connsiteX12" fmla="*/ 1073368 w 2165850"/>
                <a:gd name="connsiteY12" fmla="*/ 2627386 h 262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5850" h="2628603">
                  <a:moveTo>
                    <a:pt x="1073368" y="2627386"/>
                  </a:moveTo>
                  <a:cubicBezTo>
                    <a:pt x="941923" y="2617861"/>
                    <a:pt x="789523" y="2509276"/>
                    <a:pt x="661888" y="2410216"/>
                  </a:cubicBezTo>
                  <a:cubicBezTo>
                    <a:pt x="534253" y="2311156"/>
                    <a:pt x="406618" y="2166376"/>
                    <a:pt x="307558" y="2033026"/>
                  </a:cubicBezTo>
                  <a:cubicBezTo>
                    <a:pt x="208498" y="1899676"/>
                    <a:pt x="115153" y="1794901"/>
                    <a:pt x="67528" y="1610116"/>
                  </a:cubicBezTo>
                  <a:cubicBezTo>
                    <a:pt x="19903" y="1425331"/>
                    <a:pt x="-29627" y="1149106"/>
                    <a:pt x="21808" y="924316"/>
                  </a:cubicBezTo>
                  <a:cubicBezTo>
                    <a:pt x="73243" y="699526"/>
                    <a:pt x="221833" y="413776"/>
                    <a:pt x="376138" y="261376"/>
                  </a:cubicBezTo>
                  <a:cubicBezTo>
                    <a:pt x="530443" y="108976"/>
                    <a:pt x="745708" y="34681"/>
                    <a:pt x="947638" y="9916"/>
                  </a:cubicBezTo>
                  <a:cubicBezTo>
                    <a:pt x="1149568" y="-14849"/>
                    <a:pt x="1399123" y="2296"/>
                    <a:pt x="1587718" y="112786"/>
                  </a:cubicBezTo>
                  <a:cubicBezTo>
                    <a:pt x="1776313" y="223276"/>
                    <a:pt x="1983958" y="476641"/>
                    <a:pt x="2079208" y="672856"/>
                  </a:cubicBezTo>
                  <a:cubicBezTo>
                    <a:pt x="2174458" y="869071"/>
                    <a:pt x="2172553" y="1088146"/>
                    <a:pt x="2159218" y="1290076"/>
                  </a:cubicBezTo>
                  <a:cubicBezTo>
                    <a:pt x="2145883" y="1492006"/>
                    <a:pt x="2117308" y="1688221"/>
                    <a:pt x="1999198" y="1884436"/>
                  </a:cubicBezTo>
                  <a:cubicBezTo>
                    <a:pt x="1881088" y="2080651"/>
                    <a:pt x="1601053" y="2343541"/>
                    <a:pt x="1450558" y="2467366"/>
                  </a:cubicBezTo>
                  <a:cubicBezTo>
                    <a:pt x="1300063" y="2591191"/>
                    <a:pt x="1204813" y="2636911"/>
                    <a:pt x="1073368" y="2627386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a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7F2703-139A-4B53-B8A2-7AA9ED45C8D0}"/>
                </a:ext>
              </a:extLst>
            </p:cNvPr>
            <p:cNvSpPr/>
            <p:nvPr/>
          </p:nvSpPr>
          <p:spPr>
            <a:xfrm>
              <a:off x="1047931" y="4467585"/>
              <a:ext cx="106265" cy="122438"/>
            </a:xfrm>
            <a:custGeom>
              <a:avLst/>
              <a:gdLst>
                <a:gd name="connsiteX0" fmla="*/ 105447 w 106265"/>
                <a:gd name="connsiteY0" fmla="*/ 102901 h 122438"/>
                <a:gd name="connsiteX1" fmla="*/ 48297 w 106265"/>
                <a:gd name="connsiteY1" fmla="*/ 31 h 122438"/>
                <a:gd name="connsiteX2" fmla="*/ 2577 w 106265"/>
                <a:gd name="connsiteY2" fmla="*/ 114331 h 122438"/>
                <a:gd name="connsiteX3" fmla="*/ 105447 w 106265"/>
                <a:gd name="connsiteY3" fmla="*/ 102901 h 12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65" h="122438">
                  <a:moveTo>
                    <a:pt x="105447" y="102901"/>
                  </a:moveTo>
                  <a:cubicBezTo>
                    <a:pt x="113067" y="83851"/>
                    <a:pt x="65442" y="-1874"/>
                    <a:pt x="48297" y="31"/>
                  </a:cubicBezTo>
                  <a:cubicBezTo>
                    <a:pt x="31152" y="1936"/>
                    <a:pt x="-10758" y="99091"/>
                    <a:pt x="2577" y="114331"/>
                  </a:cubicBezTo>
                  <a:cubicBezTo>
                    <a:pt x="15912" y="129571"/>
                    <a:pt x="97827" y="121951"/>
                    <a:pt x="105447" y="102901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B816BB3-7359-4ED9-9C98-B44C742E2A45}"/>
                </a:ext>
              </a:extLst>
            </p:cNvPr>
            <p:cNvSpPr/>
            <p:nvPr/>
          </p:nvSpPr>
          <p:spPr>
            <a:xfrm>
              <a:off x="1027195" y="4513336"/>
              <a:ext cx="104597" cy="1428750"/>
            </a:xfrm>
            <a:custGeom>
              <a:avLst/>
              <a:gdLst>
                <a:gd name="connsiteX0" fmla="*/ 91893 w 104597"/>
                <a:gd name="connsiteY0" fmla="*/ 80010 h 1428750"/>
                <a:gd name="connsiteX1" fmla="*/ 91893 w 104597"/>
                <a:gd name="connsiteY1" fmla="*/ 0 h 1428750"/>
                <a:gd name="connsiteX2" fmla="*/ 91893 w 104597"/>
                <a:gd name="connsiteY2" fmla="*/ 297180 h 1428750"/>
                <a:gd name="connsiteX3" fmla="*/ 103323 w 104597"/>
                <a:gd name="connsiteY3" fmla="*/ 377190 h 1428750"/>
                <a:gd name="connsiteX4" fmla="*/ 57603 w 104597"/>
                <a:gd name="connsiteY4" fmla="*/ 594360 h 1428750"/>
                <a:gd name="connsiteX5" fmla="*/ 103323 w 104597"/>
                <a:gd name="connsiteY5" fmla="*/ 845820 h 1428750"/>
                <a:gd name="connsiteX6" fmla="*/ 34743 w 104597"/>
                <a:gd name="connsiteY6" fmla="*/ 1097280 h 1428750"/>
                <a:gd name="connsiteX7" fmla="*/ 453 w 104597"/>
                <a:gd name="connsiteY7" fmla="*/ 1303020 h 1428750"/>
                <a:gd name="connsiteX8" fmla="*/ 57603 w 104597"/>
                <a:gd name="connsiteY8" fmla="*/ 142875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597" h="1428750">
                  <a:moveTo>
                    <a:pt x="91893" y="80010"/>
                  </a:moveTo>
                  <a:lnTo>
                    <a:pt x="91893" y="0"/>
                  </a:lnTo>
                  <a:cubicBezTo>
                    <a:pt x="91893" y="36195"/>
                    <a:pt x="89988" y="234315"/>
                    <a:pt x="91893" y="297180"/>
                  </a:cubicBezTo>
                  <a:cubicBezTo>
                    <a:pt x="93798" y="360045"/>
                    <a:pt x="109038" y="327660"/>
                    <a:pt x="103323" y="377190"/>
                  </a:cubicBezTo>
                  <a:cubicBezTo>
                    <a:pt x="97608" y="426720"/>
                    <a:pt x="57603" y="516255"/>
                    <a:pt x="57603" y="594360"/>
                  </a:cubicBezTo>
                  <a:cubicBezTo>
                    <a:pt x="57603" y="672465"/>
                    <a:pt x="107133" y="762000"/>
                    <a:pt x="103323" y="845820"/>
                  </a:cubicBezTo>
                  <a:cubicBezTo>
                    <a:pt x="99513" y="929640"/>
                    <a:pt x="51888" y="1021080"/>
                    <a:pt x="34743" y="1097280"/>
                  </a:cubicBezTo>
                  <a:cubicBezTo>
                    <a:pt x="17598" y="1173480"/>
                    <a:pt x="-3357" y="1247775"/>
                    <a:pt x="453" y="1303020"/>
                  </a:cubicBezTo>
                  <a:cubicBezTo>
                    <a:pt x="4263" y="1358265"/>
                    <a:pt x="30933" y="1393507"/>
                    <a:pt x="57603" y="1428750"/>
                  </a:cubicBezTo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Sai3">
            <a:extLst>
              <a:ext uri="{FF2B5EF4-FFF2-40B4-BE49-F238E27FC236}">
                <a16:creationId xmlns:a16="http://schemas.microsoft.com/office/drawing/2014/main" id="{74E90C44-1FE8-4950-9999-70E01A520D1E}"/>
              </a:ext>
            </a:extLst>
          </p:cNvPr>
          <p:cNvGrpSpPr/>
          <p:nvPr/>
        </p:nvGrpSpPr>
        <p:grpSpPr>
          <a:xfrm>
            <a:off x="7071571" y="5300476"/>
            <a:ext cx="754380" cy="1210066"/>
            <a:chOff x="0" y="1817370"/>
            <a:chExt cx="2165850" cy="4124716"/>
          </a:xfrm>
          <a:solidFill>
            <a:srgbClr val="FFC000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A8A1038-650E-427A-962D-AE9B30FA641D}"/>
                </a:ext>
              </a:extLst>
            </p:cNvPr>
            <p:cNvSpPr/>
            <p:nvPr/>
          </p:nvSpPr>
          <p:spPr>
            <a:xfrm>
              <a:off x="0" y="1817370"/>
              <a:ext cx="2165850" cy="2628603"/>
            </a:xfrm>
            <a:custGeom>
              <a:avLst/>
              <a:gdLst>
                <a:gd name="connsiteX0" fmla="*/ 1073368 w 2165850"/>
                <a:gd name="connsiteY0" fmla="*/ 2627386 h 2628603"/>
                <a:gd name="connsiteX1" fmla="*/ 661888 w 2165850"/>
                <a:gd name="connsiteY1" fmla="*/ 2410216 h 2628603"/>
                <a:gd name="connsiteX2" fmla="*/ 307558 w 2165850"/>
                <a:gd name="connsiteY2" fmla="*/ 2033026 h 2628603"/>
                <a:gd name="connsiteX3" fmla="*/ 67528 w 2165850"/>
                <a:gd name="connsiteY3" fmla="*/ 1610116 h 2628603"/>
                <a:gd name="connsiteX4" fmla="*/ 21808 w 2165850"/>
                <a:gd name="connsiteY4" fmla="*/ 924316 h 2628603"/>
                <a:gd name="connsiteX5" fmla="*/ 376138 w 2165850"/>
                <a:gd name="connsiteY5" fmla="*/ 261376 h 2628603"/>
                <a:gd name="connsiteX6" fmla="*/ 947638 w 2165850"/>
                <a:gd name="connsiteY6" fmla="*/ 9916 h 2628603"/>
                <a:gd name="connsiteX7" fmla="*/ 1587718 w 2165850"/>
                <a:gd name="connsiteY7" fmla="*/ 112786 h 2628603"/>
                <a:gd name="connsiteX8" fmla="*/ 2079208 w 2165850"/>
                <a:gd name="connsiteY8" fmla="*/ 672856 h 2628603"/>
                <a:gd name="connsiteX9" fmla="*/ 2159218 w 2165850"/>
                <a:gd name="connsiteY9" fmla="*/ 1290076 h 2628603"/>
                <a:gd name="connsiteX10" fmla="*/ 1999198 w 2165850"/>
                <a:gd name="connsiteY10" fmla="*/ 1884436 h 2628603"/>
                <a:gd name="connsiteX11" fmla="*/ 1450558 w 2165850"/>
                <a:gd name="connsiteY11" fmla="*/ 2467366 h 2628603"/>
                <a:gd name="connsiteX12" fmla="*/ 1073368 w 2165850"/>
                <a:gd name="connsiteY12" fmla="*/ 2627386 h 262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5850" h="2628603">
                  <a:moveTo>
                    <a:pt x="1073368" y="2627386"/>
                  </a:moveTo>
                  <a:cubicBezTo>
                    <a:pt x="941923" y="2617861"/>
                    <a:pt x="789523" y="2509276"/>
                    <a:pt x="661888" y="2410216"/>
                  </a:cubicBezTo>
                  <a:cubicBezTo>
                    <a:pt x="534253" y="2311156"/>
                    <a:pt x="406618" y="2166376"/>
                    <a:pt x="307558" y="2033026"/>
                  </a:cubicBezTo>
                  <a:cubicBezTo>
                    <a:pt x="208498" y="1899676"/>
                    <a:pt x="115153" y="1794901"/>
                    <a:pt x="67528" y="1610116"/>
                  </a:cubicBezTo>
                  <a:cubicBezTo>
                    <a:pt x="19903" y="1425331"/>
                    <a:pt x="-29627" y="1149106"/>
                    <a:pt x="21808" y="924316"/>
                  </a:cubicBezTo>
                  <a:cubicBezTo>
                    <a:pt x="73243" y="699526"/>
                    <a:pt x="221833" y="413776"/>
                    <a:pt x="376138" y="261376"/>
                  </a:cubicBezTo>
                  <a:cubicBezTo>
                    <a:pt x="530443" y="108976"/>
                    <a:pt x="745708" y="34681"/>
                    <a:pt x="947638" y="9916"/>
                  </a:cubicBezTo>
                  <a:cubicBezTo>
                    <a:pt x="1149568" y="-14849"/>
                    <a:pt x="1399123" y="2296"/>
                    <a:pt x="1587718" y="112786"/>
                  </a:cubicBezTo>
                  <a:cubicBezTo>
                    <a:pt x="1776313" y="223276"/>
                    <a:pt x="1983958" y="476641"/>
                    <a:pt x="2079208" y="672856"/>
                  </a:cubicBezTo>
                  <a:cubicBezTo>
                    <a:pt x="2174458" y="869071"/>
                    <a:pt x="2172553" y="1088146"/>
                    <a:pt x="2159218" y="1290076"/>
                  </a:cubicBezTo>
                  <a:cubicBezTo>
                    <a:pt x="2145883" y="1492006"/>
                    <a:pt x="2117308" y="1688221"/>
                    <a:pt x="1999198" y="1884436"/>
                  </a:cubicBezTo>
                  <a:cubicBezTo>
                    <a:pt x="1881088" y="2080651"/>
                    <a:pt x="1601053" y="2343541"/>
                    <a:pt x="1450558" y="2467366"/>
                  </a:cubicBezTo>
                  <a:cubicBezTo>
                    <a:pt x="1300063" y="2591191"/>
                    <a:pt x="1204813" y="2636911"/>
                    <a:pt x="1073368" y="2627386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e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4D5574D-981F-4F98-8E24-5883DDC299A0}"/>
                </a:ext>
              </a:extLst>
            </p:cNvPr>
            <p:cNvSpPr/>
            <p:nvPr/>
          </p:nvSpPr>
          <p:spPr>
            <a:xfrm>
              <a:off x="1047931" y="4467585"/>
              <a:ext cx="106265" cy="122438"/>
            </a:xfrm>
            <a:custGeom>
              <a:avLst/>
              <a:gdLst>
                <a:gd name="connsiteX0" fmla="*/ 105447 w 106265"/>
                <a:gd name="connsiteY0" fmla="*/ 102901 h 122438"/>
                <a:gd name="connsiteX1" fmla="*/ 48297 w 106265"/>
                <a:gd name="connsiteY1" fmla="*/ 31 h 122438"/>
                <a:gd name="connsiteX2" fmla="*/ 2577 w 106265"/>
                <a:gd name="connsiteY2" fmla="*/ 114331 h 122438"/>
                <a:gd name="connsiteX3" fmla="*/ 105447 w 106265"/>
                <a:gd name="connsiteY3" fmla="*/ 102901 h 12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65" h="122438">
                  <a:moveTo>
                    <a:pt x="105447" y="102901"/>
                  </a:moveTo>
                  <a:cubicBezTo>
                    <a:pt x="113067" y="83851"/>
                    <a:pt x="65442" y="-1874"/>
                    <a:pt x="48297" y="31"/>
                  </a:cubicBezTo>
                  <a:cubicBezTo>
                    <a:pt x="31152" y="1936"/>
                    <a:pt x="-10758" y="99091"/>
                    <a:pt x="2577" y="114331"/>
                  </a:cubicBezTo>
                  <a:cubicBezTo>
                    <a:pt x="15912" y="129571"/>
                    <a:pt x="97827" y="121951"/>
                    <a:pt x="105447" y="10290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4B914C4-BD78-47B4-A6D7-25EBEBE77556}"/>
                </a:ext>
              </a:extLst>
            </p:cNvPr>
            <p:cNvSpPr/>
            <p:nvPr/>
          </p:nvSpPr>
          <p:spPr>
            <a:xfrm>
              <a:off x="1027195" y="4513336"/>
              <a:ext cx="104597" cy="1428750"/>
            </a:xfrm>
            <a:custGeom>
              <a:avLst/>
              <a:gdLst>
                <a:gd name="connsiteX0" fmla="*/ 91893 w 104597"/>
                <a:gd name="connsiteY0" fmla="*/ 80010 h 1428750"/>
                <a:gd name="connsiteX1" fmla="*/ 91893 w 104597"/>
                <a:gd name="connsiteY1" fmla="*/ 0 h 1428750"/>
                <a:gd name="connsiteX2" fmla="*/ 91893 w 104597"/>
                <a:gd name="connsiteY2" fmla="*/ 297180 h 1428750"/>
                <a:gd name="connsiteX3" fmla="*/ 103323 w 104597"/>
                <a:gd name="connsiteY3" fmla="*/ 377190 h 1428750"/>
                <a:gd name="connsiteX4" fmla="*/ 57603 w 104597"/>
                <a:gd name="connsiteY4" fmla="*/ 594360 h 1428750"/>
                <a:gd name="connsiteX5" fmla="*/ 103323 w 104597"/>
                <a:gd name="connsiteY5" fmla="*/ 845820 h 1428750"/>
                <a:gd name="connsiteX6" fmla="*/ 34743 w 104597"/>
                <a:gd name="connsiteY6" fmla="*/ 1097280 h 1428750"/>
                <a:gd name="connsiteX7" fmla="*/ 453 w 104597"/>
                <a:gd name="connsiteY7" fmla="*/ 1303020 h 1428750"/>
                <a:gd name="connsiteX8" fmla="*/ 57603 w 104597"/>
                <a:gd name="connsiteY8" fmla="*/ 142875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597" h="1428750">
                  <a:moveTo>
                    <a:pt x="91893" y="80010"/>
                  </a:moveTo>
                  <a:lnTo>
                    <a:pt x="91893" y="0"/>
                  </a:lnTo>
                  <a:cubicBezTo>
                    <a:pt x="91893" y="36195"/>
                    <a:pt x="89988" y="234315"/>
                    <a:pt x="91893" y="297180"/>
                  </a:cubicBezTo>
                  <a:cubicBezTo>
                    <a:pt x="93798" y="360045"/>
                    <a:pt x="109038" y="327660"/>
                    <a:pt x="103323" y="377190"/>
                  </a:cubicBezTo>
                  <a:cubicBezTo>
                    <a:pt x="97608" y="426720"/>
                    <a:pt x="57603" y="516255"/>
                    <a:pt x="57603" y="594360"/>
                  </a:cubicBezTo>
                  <a:cubicBezTo>
                    <a:pt x="57603" y="672465"/>
                    <a:pt x="107133" y="762000"/>
                    <a:pt x="103323" y="845820"/>
                  </a:cubicBezTo>
                  <a:cubicBezTo>
                    <a:pt x="99513" y="929640"/>
                    <a:pt x="51888" y="1021080"/>
                    <a:pt x="34743" y="1097280"/>
                  </a:cubicBezTo>
                  <a:cubicBezTo>
                    <a:pt x="17598" y="1173480"/>
                    <a:pt x="-3357" y="1247775"/>
                    <a:pt x="453" y="1303020"/>
                  </a:cubicBezTo>
                  <a:cubicBezTo>
                    <a:pt x="4263" y="1358265"/>
                    <a:pt x="30933" y="1393507"/>
                    <a:pt x="57603" y="1428750"/>
                  </a:cubicBezTo>
                </a:path>
              </a:pathLst>
            </a:cu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pic>
        <p:nvPicPr>
          <p:cNvPr id="10" name="Nhạc đệm">
            <a:hlinkClick r:id="" action="ppaction://media"/>
            <a:extLst>
              <a:ext uri="{FF2B5EF4-FFF2-40B4-BE49-F238E27FC236}">
                <a16:creationId xmlns:a16="http://schemas.microsoft.com/office/drawing/2014/main" id="{4948D85B-E6EA-41C6-9F2D-7A6972D94E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7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6000" y="1912620"/>
            <a:ext cx="609600" cy="609600"/>
          </a:xfrm>
          <a:prstGeom prst="rect">
            <a:avLst/>
          </a:prstGeom>
        </p:spPr>
      </p:pic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EA91830-E090-4C33-8F31-6CA6DBF961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72650" y="3048000"/>
            <a:ext cx="609600" cy="609600"/>
          </a:xfrm>
          <a:prstGeom prst="rect">
            <a:avLst/>
          </a:prstGeom>
        </p:spPr>
      </p:pic>
      <p:pic>
        <p:nvPicPr>
          <p:cNvPr id="28" name="Hieu Ung Am Thanh Oh No">
            <a:hlinkClick r:id="" action="ppaction://media"/>
            <a:extLst>
              <a:ext uri="{FF2B5EF4-FFF2-40B4-BE49-F238E27FC236}">
                <a16:creationId xmlns:a16="http://schemas.microsoft.com/office/drawing/2014/main" id="{3893C60F-7912-4F40-B26F-DE3347977E3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44100" y="3878580"/>
            <a:ext cx="609600" cy="609600"/>
          </a:xfrm>
          <a:prstGeom prst="rect">
            <a:avLst/>
          </a:prstGeom>
        </p:spPr>
      </p:pic>
      <p:sp>
        <p:nvSpPr>
          <p:cNvPr id="24" name="Arrow: Notched Right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133FC24-21E3-499D-8199-402F2C5108FC}"/>
              </a:ext>
            </a:extLst>
          </p:cNvPr>
          <p:cNvSpPr/>
          <p:nvPr/>
        </p:nvSpPr>
        <p:spPr>
          <a:xfrm>
            <a:off x="7658100" y="2247900"/>
            <a:ext cx="1333500" cy="9906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6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46914E-7 L 0.01267 -1.41759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70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6 4.44444E-6 L 0.00278 -1.3694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684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88889E-6 1.85185E-6 L 0.00278 -1.3 " pathEditMode="relative" rAng="0" ptsTypes="AA">
                                      <p:cBhvr>
                                        <p:cTn id="12" dur="7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650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1.85185E-6 L -0.00139 -1.34815 " pathEditMode="relative" rAng="0" ptsTypes="AA">
                                      <p:cBhvr>
                                        <p:cTn id="14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6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1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46914E-7 L 0.1085 -0.6814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3407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95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95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95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9" grpId="0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F942E-56C1-4458-83EC-2D44D6C362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4" r="974"/>
          <a:stretch/>
        </p:blipFill>
        <p:spPr>
          <a:xfrm>
            <a:off x="0" y="788670"/>
            <a:ext cx="9144000" cy="43548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55825" y="0"/>
            <a:ext cx="3432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Write the letters.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D48CFF-BFC8-438B-9A88-660FDFE01411}"/>
              </a:ext>
            </a:extLst>
          </p:cNvPr>
          <p:cNvSpPr txBox="1"/>
          <p:nvPr/>
        </p:nvSpPr>
        <p:spPr>
          <a:xfrm>
            <a:off x="433827" y="1617555"/>
            <a:ext cx="336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3CF34-E0DF-4650-B0B5-1C682C04D4FB}"/>
              </a:ext>
            </a:extLst>
          </p:cNvPr>
          <p:cNvSpPr txBox="1"/>
          <p:nvPr/>
        </p:nvSpPr>
        <p:spPr>
          <a:xfrm>
            <a:off x="3234958" y="1971945"/>
            <a:ext cx="320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noProof="0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AF1C98-CC09-4BF0-89AC-5A40516F9CD5}"/>
              </a:ext>
            </a:extLst>
          </p:cNvPr>
          <p:cNvSpPr txBox="1"/>
          <p:nvPr/>
        </p:nvSpPr>
        <p:spPr>
          <a:xfrm>
            <a:off x="6475388" y="1228875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noProof="0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9EA1E7-AF6F-4136-AE4D-BC7A4BFC7A4E}"/>
              </a:ext>
            </a:extLst>
          </p:cNvPr>
          <p:cNvSpPr txBox="1"/>
          <p:nvPr/>
        </p:nvSpPr>
        <p:spPr>
          <a:xfrm>
            <a:off x="5035208" y="4274820"/>
            <a:ext cx="31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noProof="0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EC8198-979B-47B1-B5F7-A98E1470315D}"/>
              </a:ext>
            </a:extLst>
          </p:cNvPr>
          <p:cNvSpPr txBox="1"/>
          <p:nvPr/>
        </p:nvSpPr>
        <p:spPr>
          <a:xfrm>
            <a:off x="7389788" y="4417725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noProof="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457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199409" y="2400301"/>
            <a:ext cx="6759844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DDDFAD0A-7111-42E1-9B39-BD3190F645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0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BS English">
            <a:extLst>
              <a:ext uri="{FF2B5EF4-FFF2-40B4-BE49-F238E27FC236}">
                <a16:creationId xmlns:a16="http://schemas.microsoft.com/office/drawing/2014/main" id="{8DAC0500-6687-4AAC-AC7D-549875EEB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30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FCAE30-7497-49AA-94CC-04AD1F1732E6}"/>
              </a:ext>
            </a:extLst>
          </p:cNvPr>
          <p:cNvSpPr txBox="1"/>
          <p:nvPr/>
        </p:nvSpPr>
        <p:spPr>
          <a:xfrm>
            <a:off x="91440" y="791222"/>
            <a:ext cx="3684022" cy="3239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-1270" algn="just">
              <a:spcBef>
                <a:spcPts val="300"/>
              </a:spcBef>
              <a:spcAft>
                <a:spcPts val="0"/>
              </a:spcAft>
            </a:pPr>
            <a:r>
              <a:rPr lang="en-US" sz="3200">
                <a:solidFill>
                  <a:srgbClr val="FFFFFF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B, b, bus.</a:t>
            </a:r>
          </a:p>
          <a:p>
            <a:pPr marL="0" marR="0" indent="-1270" algn="just">
              <a:spcBef>
                <a:spcPts val="300"/>
              </a:spcBef>
              <a:spcAft>
                <a:spcPts val="0"/>
              </a:spcAft>
            </a:pPr>
            <a:r>
              <a:rPr lang="en-US" sz="3200">
                <a:solidFill>
                  <a:srgbClr val="FFFFF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T, t, </a:t>
            </a:r>
            <a:r>
              <a:rPr lang="en-US" sz="3200">
                <a:solidFill>
                  <a:srgbClr val="FFFFFF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truck.</a:t>
            </a:r>
          </a:p>
          <a:p>
            <a:pPr marL="0" marR="0" indent="-1270" algn="just">
              <a:spcBef>
                <a:spcPts val="300"/>
              </a:spcBef>
              <a:spcAft>
                <a:spcPts val="0"/>
              </a:spcAft>
            </a:pPr>
            <a:r>
              <a:rPr lang="en-US" sz="3200">
                <a:solidFill>
                  <a:srgbClr val="FFFFFF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D, d, duck.</a:t>
            </a:r>
          </a:p>
          <a:p>
            <a:pPr marL="0" marR="0" indent="-1270" algn="just">
              <a:spcBef>
                <a:spcPts val="300"/>
              </a:spcBef>
              <a:spcAft>
                <a:spcPts val="0"/>
              </a:spcAft>
            </a:pPr>
            <a:r>
              <a:rPr lang="en-US" sz="3200">
                <a:solidFill>
                  <a:srgbClr val="FFFFF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Look at the bus.</a:t>
            </a:r>
            <a:endParaRPr lang="en-US" sz="3200">
              <a:solidFill>
                <a:srgbClr val="FFFFFF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300"/>
              </a:spcBef>
              <a:spcAft>
                <a:spcPts val="0"/>
              </a:spcAft>
            </a:pPr>
            <a:r>
              <a:rPr lang="en-US" sz="3200">
                <a:solidFill>
                  <a:srgbClr val="FFFFF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Look at the truck.</a:t>
            </a:r>
            <a:endParaRPr lang="en-US" sz="3200">
              <a:solidFill>
                <a:srgbClr val="FFFFFF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300"/>
              </a:spcBef>
              <a:spcAft>
                <a:spcPts val="0"/>
              </a:spcAft>
            </a:pPr>
            <a:r>
              <a:rPr lang="en-US" sz="3200">
                <a:solidFill>
                  <a:srgbClr val="FFFFFF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Look at the</a:t>
            </a:r>
            <a:r>
              <a:rPr lang="en-US" sz="3200">
                <a:solidFill>
                  <a:srgbClr val="FFFFF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ducks.</a:t>
            </a:r>
            <a:endParaRPr lang="en-US" sz="3200">
              <a:solidFill>
                <a:srgbClr val="FFFFFF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 descr="110+ Cartoon Pickup Truck Stock Videos and Royalty-Free Footage - iStock">
            <a:extLst>
              <a:ext uri="{FF2B5EF4-FFF2-40B4-BE49-F238E27FC236}">
                <a16:creationId xmlns:a16="http://schemas.microsoft.com/office/drawing/2014/main" id="{C6A10107-64EC-432E-A933-00B0434B4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43" y="1065014"/>
            <a:ext cx="4594587" cy="25844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1FEF02-B2CD-44B2-BADE-FEFA0DBB8E99}"/>
              </a:ext>
            </a:extLst>
          </p:cNvPr>
          <p:cNvSpPr txBox="1"/>
          <p:nvPr/>
        </p:nvSpPr>
        <p:spPr>
          <a:xfrm>
            <a:off x="3535432" y="0"/>
            <a:ext cx="2568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>
                <a:solidFill>
                  <a:srgbClr val="FFFF00"/>
                </a:solidFill>
                <a:latin typeface="Comic Sans MS" panose="030F0702030302020204" pitchFamily="66" charset="0"/>
              </a:rPr>
              <a:t>Let’s chant.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" name="Nhạc">
            <a:hlinkClick r:id="" action="ppaction://media"/>
            <a:extLst>
              <a:ext uri="{FF2B5EF4-FFF2-40B4-BE49-F238E27FC236}">
                <a16:creationId xmlns:a16="http://schemas.microsoft.com/office/drawing/2014/main" id="{C89FD1AC-5DB4-4E4C-B102-1407EB3656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6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136" y="78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6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9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400" b="1">
                <a:solidFill>
                  <a:srgbClr val="0070C0"/>
                </a:solidFill>
                <a:latin typeface="Comic Sans MS" panose="030F0702030302020204" pitchFamily="66" charset="0"/>
              </a:rPr>
              <a:t>Warm-up and Review</a:t>
            </a:r>
            <a:endParaRPr lang="en-US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6600" b="1">
                <a:solidFill>
                  <a:srgbClr val="FFFF00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3D55EDE2-C251-4C06-A61F-13EFDDDEAD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DFA9CF0-9087-4DFD-82E4-C3E54321F077}"/>
              </a:ext>
            </a:extLst>
          </p:cNvPr>
          <p:cNvGrpSpPr/>
          <p:nvPr/>
        </p:nvGrpSpPr>
        <p:grpSpPr>
          <a:xfrm>
            <a:off x="1044892" y="27036"/>
            <a:ext cx="7054215" cy="4998354"/>
            <a:chOff x="892492" y="27036"/>
            <a:chExt cx="7054215" cy="49983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C3CDD67-B4C1-42F0-9BCC-78FAD935E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-8564" b="15946"/>
            <a:stretch/>
          </p:blipFill>
          <p:spPr>
            <a:xfrm>
              <a:off x="892492" y="1348740"/>
              <a:ext cx="7054215" cy="3676650"/>
            </a:xfrm>
            <a:prstGeom prst="rect">
              <a:avLst/>
            </a:prstGeom>
          </p:spPr>
        </p:pic>
        <p:pic>
          <p:nvPicPr>
            <p:cNvPr id="1026" name="Picture 2" descr="Let's Sing Workshops">
              <a:extLst>
                <a:ext uri="{FF2B5EF4-FFF2-40B4-BE49-F238E27FC236}">
                  <a16:creationId xmlns:a16="http://schemas.microsoft.com/office/drawing/2014/main" id="{391B7989-BBFA-4F7A-AA1B-9E6FC80C73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95562">
              <a:off x="2790823" y="27036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AutoShape 4" descr="Kids Songs - Nursery Rhymes - Ứng dụng trên Google Play">
            <a:extLst>
              <a:ext uri="{FF2B5EF4-FFF2-40B4-BE49-F238E27FC236}">
                <a16:creationId xmlns:a16="http://schemas.microsoft.com/office/drawing/2014/main" id="{A0670907-9D1D-4DD5-815B-D79B353EDC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Kids Songs - Nursery Rhymes - Ứng dụng trên Google Play">
            <a:extLst>
              <a:ext uri="{FF2B5EF4-FFF2-40B4-BE49-F238E27FC236}">
                <a16:creationId xmlns:a16="http://schemas.microsoft.com/office/drawing/2014/main" id="{962455C8-5722-47A1-8DE8-6FE09E1C91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Kids Songs - Nursery Rhymes - Ứng dụng trên Google Play">
            <a:extLst>
              <a:ext uri="{FF2B5EF4-FFF2-40B4-BE49-F238E27FC236}">
                <a16:creationId xmlns:a16="http://schemas.microsoft.com/office/drawing/2014/main" id="{99D20B42-1DA7-41E8-80BC-D71948EE17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27241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1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ếng Anh 1  Unit 9  Lesson 2  Chant  1_qefdsg">
            <a:hlinkClick r:id="" action="ppaction://media"/>
            <a:extLst>
              <a:ext uri="{FF2B5EF4-FFF2-40B4-BE49-F238E27FC236}">
                <a16:creationId xmlns:a16="http://schemas.microsoft.com/office/drawing/2014/main" id="{D73F8D41-B428-45EF-B182-70E4D6B21B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t 12 At the lake - Chant (with lyrics) _ Tiếng Anh 1 Global Success">
            <a:hlinkClick r:id="" action="ppaction://media"/>
            <a:extLst>
              <a:ext uri="{FF2B5EF4-FFF2-40B4-BE49-F238E27FC236}">
                <a16:creationId xmlns:a16="http://schemas.microsoft.com/office/drawing/2014/main" id="{EA802234-CDDC-4ACD-8405-7302B40646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64C71682-FB61-467B-920A-ECD6CA08546D}"/>
              </a:ext>
            </a:extLst>
          </p:cNvPr>
          <p:cNvSpPr/>
          <p:nvPr/>
        </p:nvSpPr>
        <p:spPr>
          <a:xfrm>
            <a:off x="2520599" y="37947"/>
            <a:ext cx="4102801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443E24-31A5-4A8B-883B-C38376BB2FC1}"/>
              </a:ext>
            </a:extLst>
          </p:cNvPr>
          <p:cNvSpPr txBox="1"/>
          <p:nvPr/>
        </p:nvSpPr>
        <p:spPr>
          <a:xfrm>
            <a:off x="3027048" y="37947"/>
            <a:ext cx="335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omic Sans MS" panose="030F0702030302020204" pitchFamily="66" charset="0"/>
              </a:rPr>
              <a:t>Review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604B6D-01FC-4227-9CF3-49C181186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015" t="-604" r="2015" b="-2731"/>
          <a:stretch/>
        </p:blipFill>
        <p:spPr bwMode="auto">
          <a:xfrm>
            <a:off x="160380" y="1816856"/>
            <a:ext cx="1347604" cy="112116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54547B35-D3CC-4356-B787-A18CF806A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3" b="-2171"/>
          <a:stretch/>
        </p:blipFill>
        <p:spPr bwMode="auto">
          <a:xfrm>
            <a:off x="1658958" y="786554"/>
            <a:ext cx="943863" cy="215204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CC940C21-D29B-4FD3-8C07-1913A085A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742979" y="1816856"/>
            <a:ext cx="1121743" cy="11217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ock | Free Stock Photo | Illustration of a cartoon padlock | # 15568">
            <a:extLst>
              <a:ext uri="{FF2B5EF4-FFF2-40B4-BE49-F238E27FC236}">
                <a16:creationId xmlns:a16="http://schemas.microsoft.com/office/drawing/2014/main" id="{B984AFB5-468A-48BF-AF91-50D5B6589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235" y="1625923"/>
            <a:ext cx="1255528" cy="125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081F1-F016-4004-BD99-E56C77F096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944" b="71247" l="3647" r="21728"/>
                    </a14:imgEffect>
                  </a14:imgLayer>
                </a14:imgProps>
              </a:ext>
            </a:extLst>
          </a:blip>
          <a:srcRect l="1387" t="6781" r="76012" b="21590"/>
          <a:stretch/>
        </p:blipFill>
        <p:spPr>
          <a:xfrm>
            <a:off x="5100826" y="1532889"/>
            <a:ext cx="1718548" cy="157596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0DD308-6850-48EB-B5A9-11BB0282712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4133" b="-3859"/>
          <a:stretch/>
        </p:blipFill>
        <p:spPr>
          <a:xfrm>
            <a:off x="6796421" y="1662862"/>
            <a:ext cx="1145339" cy="12368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BA59A8-E72F-4C2A-9ADF-97CA30C2545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2" b="32"/>
          <a:stretch/>
        </p:blipFill>
        <p:spPr>
          <a:xfrm>
            <a:off x="7765185" y="1603622"/>
            <a:ext cx="1218435" cy="1307110"/>
          </a:xfrm>
          <a:prstGeom prst="rect">
            <a:avLst/>
          </a:prstGeom>
        </p:spPr>
      </p:pic>
      <p:sp>
        <p:nvSpPr>
          <p:cNvPr id="16" name="lemons">
            <a:extLst>
              <a:ext uri="{FF2B5EF4-FFF2-40B4-BE49-F238E27FC236}">
                <a16:creationId xmlns:a16="http://schemas.microsoft.com/office/drawing/2014/main" id="{47D0647E-588D-4B77-8269-F1F47B3EA9B4}"/>
              </a:ext>
            </a:extLst>
          </p:cNvPr>
          <p:cNvSpPr/>
          <p:nvPr/>
        </p:nvSpPr>
        <p:spPr>
          <a:xfrm>
            <a:off x="426659" y="3186705"/>
            <a:ext cx="772723" cy="523220"/>
          </a:xfrm>
          <a:prstGeom prst="roundRect">
            <a:avLst>
              <a:gd name="adj" fmla="val 5744"/>
            </a:avLst>
          </a:prstGeom>
          <a:solidFill>
            <a:srgbClr val="DD5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FF"/>
                </a:solidFill>
                <a:latin typeface="Comic Sans MS" panose="030F0702030302020204" pitchFamily="66" charset="0"/>
              </a:rPr>
              <a:t>pot</a:t>
            </a:r>
            <a:endParaRPr lang="en-US" sz="24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lemons">
            <a:extLst>
              <a:ext uri="{FF2B5EF4-FFF2-40B4-BE49-F238E27FC236}">
                <a16:creationId xmlns:a16="http://schemas.microsoft.com/office/drawing/2014/main" id="{C5C62AB1-CEF1-47FC-8707-F1FE906D8E8B}"/>
              </a:ext>
            </a:extLst>
          </p:cNvPr>
          <p:cNvSpPr/>
          <p:nvPr/>
        </p:nvSpPr>
        <p:spPr>
          <a:xfrm>
            <a:off x="1507984" y="3188859"/>
            <a:ext cx="896612" cy="523220"/>
          </a:xfrm>
          <a:prstGeom prst="roundRect">
            <a:avLst>
              <a:gd name="adj" fmla="val 5744"/>
            </a:avLst>
          </a:prstGeom>
          <a:solidFill>
            <a:srgbClr val="DD5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FF"/>
                </a:solidFill>
                <a:latin typeface="Comic Sans MS" panose="030F0702030302020204" pitchFamily="66" charset="0"/>
              </a:rPr>
              <a:t>mop</a:t>
            </a:r>
            <a:endParaRPr lang="en-US" sz="24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lemons">
            <a:extLst>
              <a:ext uri="{FF2B5EF4-FFF2-40B4-BE49-F238E27FC236}">
                <a16:creationId xmlns:a16="http://schemas.microsoft.com/office/drawing/2014/main" id="{1377BA50-0D4C-4F8E-ACE0-DAE4DBC69B5F}"/>
              </a:ext>
            </a:extLst>
          </p:cNvPr>
          <p:cNvSpPr/>
          <p:nvPr/>
        </p:nvSpPr>
        <p:spPr>
          <a:xfrm>
            <a:off x="2742979" y="3188859"/>
            <a:ext cx="1024704" cy="523220"/>
          </a:xfrm>
          <a:prstGeom prst="roundRect">
            <a:avLst>
              <a:gd name="adj" fmla="val 5744"/>
            </a:avLst>
          </a:prstGeom>
          <a:solidFill>
            <a:srgbClr val="DD5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FF"/>
                </a:solidFill>
                <a:latin typeface="Comic Sans MS" panose="030F0702030302020204" pitchFamily="66" charset="0"/>
              </a:rPr>
              <a:t>clock</a:t>
            </a:r>
            <a:endParaRPr lang="en-US" sz="24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lemons">
            <a:extLst>
              <a:ext uri="{FF2B5EF4-FFF2-40B4-BE49-F238E27FC236}">
                <a16:creationId xmlns:a16="http://schemas.microsoft.com/office/drawing/2014/main" id="{4F9957E3-A335-458E-AA9C-9C9F983E31FA}"/>
              </a:ext>
            </a:extLst>
          </p:cNvPr>
          <p:cNvSpPr/>
          <p:nvPr/>
        </p:nvSpPr>
        <p:spPr>
          <a:xfrm>
            <a:off x="4076285" y="3201883"/>
            <a:ext cx="916931" cy="523220"/>
          </a:xfrm>
          <a:prstGeom prst="roundRect">
            <a:avLst>
              <a:gd name="adj" fmla="val 5744"/>
            </a:avLst>
          </a:prstGeom>
          <a:solidFill>
            <a:srgbClr val="DD5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FF"/>
                </a:solidFill>
                <a:latin typeface="Comic Sans MS" panose="030F0702030302020204" pitchFamily="66" charset="0"/>
              </a:rPr>
              <a:t>lock</a:t>
            </a:r>
            <a:endParaRPr lang="en-US" sz="24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lemons">
            <a:extLst>
              <a:ext uri="{FF2B5EF4-FFF2-40B4-BE49-F238E27FC236}">
                <a16:creationId xmlns:a16="http://schemas.microsoft.com/office/drawing/2014/main" id="{760CAD3B-ACA6-47A7-B495-DDC40C8F3EDF}"/>
              </a:ext>
            </a:extLst>
          </p:cNvPr>
          <p:cNvSpPr/>
          <p:nvPr/>
        </p:nvSpPr>
        <p:spPr>
          <a:xfrm>
            <a:off x="5468226" y="3188859"/>
            <a:ext cx="916931" cy="523220"/>
          </a:xfrm>
          <a:prstGeom prst="roundRect">
            <a:avLst>
              <a:gd name="adj" fmla="val 5744"/>
            </a:avLst>
          </a:prstGeom>
          <a:solidFill>
            <a:srgbClr val="DD5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FF"/>
                </a:solidFill>
                <a:latin typeface="Comic Sans MS" panose="030F0702030302020204" pitchFamily="66" charset="0"/>
              </a:rPr>
              <a:t>lake</a:t>
            </a:r>
            <a:endParaRPr lang="en-US" sz="24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lemons">
            <a:extLst>
              <a:ext uri="{FF2B5EF4-FFF2-40B4-BE49-F238E27FC236}">
                <a16:creationId xmlns:a16="http://schemas.microsoft.com/office/drawing/2014/main" id="{E56B0695-DAE6-416D-85FF-BF16E7B5EB2F}"/>
              </a:ext>
            </a:extLst>
          </p:cNvPr>
          <p:cNvSpPr/>
          <p:nvPr/>
        </p:nvSpPr>
        <p:spPr>
          <a:xfrm>
            <a:off x="6703504" y="3201883"/>
            <a:ext cx="1048555" cy="523220"/>
          </a:xfrm>
          <a:prstGeom prst="roundRect">
            <a:avLst>
              <a:gd name="adj" fmla="val 5744"/>
            </a:avLst>
          </a:prstGeom>
          <a:solidFill>
            <a:srgbClr val="DD5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FF"/>
                </a:solidFill>
                <a:latin typeface="Comic Sans MS" panose="030F0702030302020204" pitchFamily="66" charset="0"/>
              </a:rPr>
              <a:t>lemon</a:t>
            </a:r>
            <a:endParaRPr lang="en-US" sz="24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lemons">
            <a:extLst>
              <a:ext uri="{FF2B5EF4-FFF2-40B4-BE49-F238E27FC236}">
                <a16:creationId xmlns:a16="http://schemas.microsoft.com/office/drawing/2014/main" id="{28DDA219-51A6-4BE6-98CB-A0AE34519832}"/>
              </a:ext>
            </a:extLst>
          </p:cNvPr>
          <p:cNvSpPr/>
          <p:nvPr/>
        </p:nvSpPr>
        <p:spPr>
          <a:xfrm>
            <a:off x="7935065" y="3185111"/>
            <a:ext cx="1048555" cy="523220"/>
          </a:xfrm>
          <a:prstGeom prst="roundRect">
            <a:avLst>
              <a:gd name="adj" fmla="val 5744"/>
            </a:avLst>
          </a:prstGeom>
          <a:solidFill>
            <a:srgbClr val="DD5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omic Sans MS" panose="030F0702030302020204" pitchFamily="66" charset="0"/>
              </a:rPr>
              <a:t>Lucy</a:t>
            </a:r>
          </a:p>
        </p:txBody>
      </p:sp>
    </p:spTree>
    <p:extLst>
      <p:ext uri="{BB962C8B-B14F-4D97-AF65-F5344CB8AC3E}">
        <p14:creationId xmlns:p14="http://schemas.microsoft.com/office/powerpoint/2010/main" val="349561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85652" y="2400301"/>
            <a:ext cx="7208321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4. Read and tick.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7B2BFCAC-114A-4D88-ADCE-7427011187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5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89D28A90-3B41-4034-BF02-70226EBF8F85}"/>
              </a:ext>
            </a:extLst>
          </p:cNvPr>
          <p:cNvSpPr/>
          <p:nvPr/>
        </p:nvSpPr>
        <p:spPr>
          <a:xfrm>
            <a:off x="2520599" y="37947"/>
            <a:ext cx="4102801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084198" y="37947"/>
            <a:ext cx="335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tick.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320ACB-63C7-4F64-A307-916680CD0F39}"/>
              </a:ext>
            </a:extLst>
          </p:cNvPr>
          <p:cNvGrpSpPr/>
          <p:nvPr/>
        </p:nvGrpSpPr>
        <p:grpSpPr>
          <a:xfrm>
            <a:off x="0" y="1022985"/>
            <a:ext cx="9144000" cy="3067941"/>
            <a:chOff x="0" y="885825"/>
            <a:chExt cx="9144000" cy="306794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73700E6-BD0F-49F9-86BB-F0B5C1751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909" y="1694905"/>
              <a:ext cx="5948850" cy="176118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689D508-32BB-4E0A-A1A8-3EC2354E9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4377" b="4377"/>
            <a:stretch/>
          </p:blipFill>
          <p:spPr>
            <a:xfrm>
              <a:off x="0" y="885825"/>
              <a:ext cx="9144000" cy="843432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8069FFD-0256-4207-9C31-A81C810E9DD4}"/>
                </a:ext>
              </a:extLst>
            </p:cNvPr>
            <p:cNvSpPr/>
            <p:nvPr/>
          </p:nvSpPr>
          <p:spPr>
            <a:xfrm>
              <a:off x="21909" y="3462873"/>
              <a:ext cx="510143" cy="490893"/>
            </a:xfrm>
            <a:prstGeom prst="ellipse">
              <a:avLst/>
            </a:prstGeom>
            <a:solidFill>
              <a:srgbClr val="DD53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a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149312D-FA36-454B-B2EE-CD3F9C0F9684}"/>
                </a:ext>
              </a:extLst>
            </p:cNvPr>
            <p:cNvSpPr/>
            <p:nvPr/>
          </p:nvSpPr>
          <p:spPr>
            <a:xfrm>
              <a:off x="613346" y="3479193"/>
              <a:ext cx="510142" cy="461665"/>
            </a:xfrm>
            <a:prstGeom prst="rect">
              <a:avLst/>
            </a:prstGeom>
            <a:noFill/>
            <a:ln>
              <a:solidFill>
                <a:srgbClr val="DD53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81AA860-3551-40A9-8634-FEA13DC3A8F3}"/>
                </a:ext>
              </a:extLst>
            </p:cNvPr>
            <p:cNvSpPr/>
            <p:nvPr/>
          </p:nvSpPr>
          <p:spPr>
            <a:xfrm>
              <a:off x="1439229" y="3442306"/>
              <a:ext cx="510143" cy="490893"/>
            </a:xfrm>
            <a:prstGeom prst="ellipse">
              <a:avLst/>
            </a:prstGeom>
            <a:solidFill>
              <a:srgbClr val="DD53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b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C2A1845-1C65-4CAD-B265-FE4EAF9BCA51}"/>
                </a:ext>
              </a:extLst>
            </p:cNvPr>
            <p:cNvSpPr/>
            <p:nvPr/>
          </p:nvSpPr>
          <p:spPr>
            <a:xfrm>
              <a:off x="2030666" y="3458626"/>
              <a:ext cx="510142" cy="461665"/>
            </a:xfrm>
            <a:prstGeom prst="rect">
              <a:avLst/>
            </a:prstGeom>
            <a:noFill/>
            <a:ln>
              <a:solidFill>
                <a:srgbClr val="DD53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7136A20-C191-4201-960E-D544123A7AA4}"/>
                </a:ext>
              </a:extLst>
            </p:cNvPr>
            <p:cNvSpPr/>
            <p:nvPr/>
          </p:nvSpPr>
          <p:spPr>
            <a:xfrm>
              <a:off x="3224676" y="3462873"/>
              <a:ext cx="510143" cy="490893"/>
            </a:xfrm>
            <a:prstGeom prst="ellipse">
              <a:avLst/>
            </a:prstGeom>
            <a:solidFill>
              <a:srgbClr val="DD53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a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3AC8481-202E-474A-86C0-15C4B065EBE1}"/>
                </a:ext>
              </a:extLst>
            </p:cNvPr>
            <p:cNvSpPr/>
            <p:nvPr/>
          </p:nvSpPr>
          <p:spPr>
            <a:xfrm>
              <a:off x="3816113" y="3479193"/>
              <a:ext cx="510142" cy="461665"/>
            </a:xfrm>
            <a:prstGeom prst="rect">
              <a:avLst/>
            </a:prstGeom>
            <a:noFill/>
            <a:ln>
              <a:solidFill>
                <a:srgbClr val="DD53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43FEDF7-5EF2-476B-A96C-4152118F52C7}"/>
                </a:ext>
              </a:extLst>
            </p:cNvPr>
            <p:cNvSpPr/>
            <p:nvPr/>
          </p:nvSpPr>
          <p:spPr>
            <a:xfrm>
              <a:off x="4653426" y="3442306"/>
              <a:ext cx="510143" cy="490893"/>
            </a:xfrm>
            <a:prstGeom prst="ellipse">
              <a:avLst/>
            </a:prstGeom>
            <a:solidFill>
              <a:srgbClr val="DD53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b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A51CAA-3DA7-406C-BFC5-9FA987D0F49D}"/>
                </a:ext>
              </a:extLst>
            </p:cNvPr>
            <p:cNvSpPr/>
            <p:nvPr/>
          </p:nvSpPr>
          <p:spPr>
            <a:xfrm>
              <a:off x="5244863" y="3458626"/>
              <a:ext cx="510142" cy="461665"/>
            </a:xfrm>
            <a:prstGeom prst="rect">
              <a:avLst/>
            </a:prstGeom>
            <a:noFill/>
            <a:ln>
              <a:solidFill>
                <a:srgbClr val="DD53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BEF7A18-9A98-40B1-A639-8A58924B917E}"/>
                </a:ext>
              </a:extLst>
            </p:cNvPr>
            <p:cNvSpPr/>
            <p:nvPr/>
          </p:nvSpPr>
          <p:spPr>
            <a:xfrm>
              <a:off x="6580332" y="3430677"/>
              <a:ext cx="510143" cy="490893"/>
            </a:xfrm>
            <a:prstGeom prst="ellipse">
              <a:avLst/>
            </a:prstGeom>
            <a:solidFill>
              <a:srgbClr val="DD53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a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6B603E0-B09F-4FD6-AC2A-2D8CA5547D84}"/>
                </a:ext>
              </a:extLst>
            </p:cNvPr>
            <p:cNvSpPr/>
            <p:nvPr/>
          </p:nvSpPr>
          <p:spPr>
            <a:xfrm>
              <a:off x="7171769" y="3446997"/>
              <a:ext cx="510142" cy="461665"/>
            </a:xfrm>
            <a:prstGeom prst="rect">
              <a:avLst/>
            </a:prstGeom>
            <a:noFill/>
            <a:ln>
              <a:solidFill>
                <a:srgbClr val="DD53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1D678EF-0C74-4162-94B7-CF5A54C54DFA}"/>
                </a:ext>
              </a:extLst>
            </p:cNvPr>
            <p:cNvSpPr/>
            <p:nvPr/>
          </p:nvSpPr>
          <p:spPr>
            <a:xfrm>
              <a:off x="7974792" y="3410110"/>
              <a:ext cx="510143" cy="490893"/>
            </a:xfrm>
            <a:prstGeom prst="ellipse">
              <a:avLst/>
            </a:prstGeom>
            <a:solidFill>
              <a:srgbClr val="DD53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b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DA0C93F-96E4-4908-906A-A19BEB44EBE5}"/>
                </a:ext>
              </a:extLst>
            </p:cNvPr>
            <p:cNvSpPr/>
            <p:nvPr/>
          </p:nvSpPr>
          <p:spPr>
            <a:xfrm>
              <a:off x="8566229" y="3426430"/>
              <a:ext cx="510142" cy="461665"/>
            </a:xfrm>
            <a:prstGeom prst="rect">
              <a:avLst/>
            </a:prstGeom>
            <a:noFill/>
            <a:ln>
              <a:solidFill>
                <a:srgbClr val="DD53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68734F-9C2F-46AE-863D-ADEB4910C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9360" y="1835161"/>
              <a:ext cx="2670599" cy="1481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036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11230</TotalTime>
  <Words>280</Words>
  <Application>Microsoft Office PowerPoint</Application>
  <PresentationFormat>On-screen Show (16:9)</PresentationFormat>
  <Paragraphs>125</Paragraphs>
  <Slides>29</Slides>
  <Notes>15</Notes>
  <HiddenSlides>0</HiddenSlides>
  <MMClips>24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Times New Roman</vt:lpstr>
      <vt:lpstr>Nunito</vt:lpstr>
      <vt:lpstr>Nirmala UI Semilight</vt:lpstr>
      <vt:lpstr>Kirang Haerang</vt:lpstr>
      <vt:lpstr>Calibri</vt:lpstr>
      <vt:lpstr>Wingdings</vt:lpstr>
      <vt:lpstr>Nixie One</vt:lpstr>
      <vt:lpstr>Comic Sans MS</vt:lpstr>
      <vt:lpstr>VNI-Hobo</vt:lpstr>
      <vt:lpstr>Math Subject for Elementary - 1st Grade: Time by Slidesgo</vt:lpstr>
      <vt:lpstr>REVIEW 3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DELL</cp:lastModifiedBy>
  <cp:revision>189</cp:revision>
  <dcterms:modified xsi:type="dcterms:W3CDTF">2025-04-18T05:59:56Z</dcterms:modified>
  <cp:category>9Slide.vn</cp:category>
</cp:coreProperties>
</file>