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334" r:id="rId3"/>
    <p:sldId id="335" r:id="rId4"/>
    <p:sldId id="328" r:id="rId5"/>
    <p:sldId id="327" r:id="rId6"/>
    <p:sldId id="325" r:id="rId7"/>
    <p:sldId id="318" r:id="rId8"/>
    <p:sldId id="336" r:id="rId9"/>
    <p:sldId id="267" r:id="rId10"/>
    <p:sldId id="272" r:id="rId11"/>
    <p:sldId id="302" r:id="rId12"/>
    <p:sldId id="273" r:id="rId13"/>
    <p:sldId id="274" r:id="rId14"/>
    <p:sldId id="275" r:id="rId15"/>
    <p:sldId id="329" r:id="rId16"/>
    <p:sldId id="332" r:id="rId17"/>
    <p:sldId id="333" r:id="rId18"/>
    <p:sldId id="337" r:id="rId19"/>
    <p:sldId id="3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/>
        </p14:section>
        <p14:section name="Warm up" id="{25ACB1C2-973D-476C-80BF-19662B3EC863}">
          <p14:sldIdLst>
            <p14:sldId id="259"/>
            <p14:sldId id="334"/>
            <p14:sldId id="335"/>
            <p14:sldId id="328"/>
            <p14:sldId id="327"/>
          </p14:sldIdLst>
        </p14:section>
        <p14:section name="Listen and Repeat" id="{8FFE6284-7756-4DD7-87E0-C579CAA581FB}">
          <p14:sldIdLst>
            <p14:sldId id="325"/>
            <p14:sldId id="318"/>
            <p14:sldId id="336"/>
          </p14:sldIdLst>
        </p14:section>
        <p14:section name="Point and say" id="{20E5085C-8816-42FA-9692-19044193153C}">
          <p14:sldIdLst/>
        </p14:section>
        <p14:section name="Game" id="{3FBB002C-1AEB-4F8D-B00A-920AECE62F8D}">
          <p14:sldIdLst>
            <p14:sldId id="267"/>
            <p14:sldId id="272"/>
            <p14:sldId id="302"/>
            <p14:sldId id="273"/>
            <p14:sldId id="274"/>
            <p14:sldId id="275"/>
          </p14:sldIdLst>
        </p14:section>
        <p14:section name="Wrap up" id="{588F34D2-76DC-4988-8015-2DC200997C58}">
          <p14:sldIdLst>
            <p14:sldId id="329"/>
            <p14:sldId id="332"/>
            <p14:sldId id="333"/>
            <p14:sldId id="337"/>
            <p14:sldId id="3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600" y="7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494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missing?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96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24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259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116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87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Time: 2 minutes</a:t>
            </a:r>
          </a:p>
          <a:p>
            <a:endParaRPr lang="en-US" dirty="0"/>
          </a:p>
          <a:p>
            <a:r>
              <a:rPr lang="en-US" dirty="0"/>
              <a:t>Teacher and pupils say </a:t>
            </a:r>
            <a:r>
              <a:rPr lang="en-US" dirty="0" smtClean="0"/>
              <a:t>goodbye to </a:t>
            </a:r>
            <a:r>
              <a:rPr lang="en-US" dirty="0"/>
              <a:t>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7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Time: 2 minutes</a:t>
            </a:r>
          </a:p>
          <a:p>
            <a:endParaRPr lang="en-US" dirty="0"/>
          </a:p>
          <a:p>
            <a:r>
              <a:rPr lang="en-US" dirty="0"/>
              <a:t>Teacher and pupils say </a:t>
            </a:r>
            <a:r>
              <a:rPr lang="en-US" dirty="0" smtClean="0"/>
              <a:t>goodbye to </a:t>
            </a:r>
            <a:r>
              <a:rPr lang="en-US" dirty="0"/>
              <a:t>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24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Time: 2 minutes</a:t>
            </a:r>
          </a:p>
          <a:p>
            <a:endParaRPr lang="en-US" dirty="0"/>
          </a:p>
          <a:p>
            <a:r>
              <a:rPr lang="en-US" dirty="0"/>
              <a:t>Teacher and pupils say </a:t>
            </a:r>
            <a:r>
              <a:rPr lang="en-US" dirty="0" smtClean="0"/>
              <a:t>goodbye to </a:t>
            </a:r>
            <a:r>
              <a:rPr lang="en-US" dirty="0"/>
              <a:t>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5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Time: 2 minutes</a:t>
            </a:r>
          </a:p>
          <a:p>
            <a:endParaRPr lang="en-US" dirty="0"/>
          </a:p>
          <a:p>
            <a:r>
              <a:rPr lang="en-US" dirty="0"/>
              <a:t>Teacher and pupils say </a:t>
            </a:r>
            <a:r>
              <a:rPr lang="en-US" dirty="0" smtClean="0"/>
              <a:t>goodbye to </a:t>
            </a:r>
            <a:r>
              <a:rPr lang="en-US" dirty="0"/>
              <a:t>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00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2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05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24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805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2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3</a:t>
            </a:r>
          </a:p>
          <a:p>
            <a:r>
              <a:rPr lang="en-US" b="1" dirty="0"/>
              <a:t>Listen and repeat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 </a:t>
            </a:r>
            <a:r>
              <a:rPr lang="en-S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S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bike; </a:t>
            </a:r>
            <a:r>
              <a:rPr lang="en-SG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 </a:t>
            </a:r>
            <a:r>
              <a:rPr lang="en-SG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 the flashcard for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 and have pupils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the flashcard for bike. </a:t>
            </a:r>
            <a:endParaRPr lang="en-US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</a:t>
            </a:r>
            <a:r>
              <a:rPr lang="en-US" i="0" dirty="0"/>
              <a:t>for ball and bike. </a:t>
            </a:r>
            <a:r>
              <a:rPr lang="en-US" dirty="0"/>
              <a:t>The flashcard for </a:t>
            </a:r>
            <a:r>
              <a:rPr lang="en-US" dirty="0" smtClean="0"/>
              <a:t>ball </a:t>
            </a:r>
            <a:r>
              <a:rPr lang="en-US" dirty="0"/>
              <a:t>is above the flashcard for bike.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ball,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bike.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</a:t>
            </a:r>
            <a:r>
              <a:rPr lang="en-US" i="1" dirty="0"/>
              <a:t> bike </a:t>
            </a:r>
            <a:r>
              <a:rPr lang="en-US" dirty="0"/>
              <a:t>or </a:t>
            </a:r>
            <a:r>
              <a:rPr lang="en-US" i="1" dirty="0"/>
              <a:t>ball</a:t>
            </a:r>
            <a:r>
              <a:rPr lang="en-US" dirty="0"/>
              <a:t>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</a:t>
            </a:r>
            <a:r>
              <a:rPr lang="en-US" dirty="0" smtClean="0"/>
              <a:t>say the </a:t>
            </a:r>
            <a:r>
              <a:rPr lang="en-US" dirty="0"/>
              <a:t>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with all four 4 flashcards for </a:t>
            </a:r>
            <a:r>
              <a:rPr lang="en-US" i="1" dirty="0"/>
              <a:t>Bill, ball, bike, book</a:t>
            </a:r>
            <a:r>
              <a:rPr lang="en-US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pupils what is </a:t>
            </a:r>
            <a:r>
              <a:rPr lang="en-US" dirty="0" smtClean="0"/>
              <a:t>similar at the </a:t>
            </a:r>
            <a:r>
              <a:rPr lang="en-US" dirty="0"/>
              <a:t>beginning of each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sound </a:t>
            </a:r>
            <a:r>
              <a:rPr lang="en-US" dirty="0" smtClean="0"/>
              <a:t>B/</a:t>
            </a:r>
            <a:r>
              <a:rPr lang="en-US" i="1" dirty="0" smtClean="0"/>
              <a:t>b</a:t>
            </a:r>
            <a:r>
              <a:rPr lang="en-US" dirty="0"/>
              <a:t>, point to the first letter of each word and say. Have pupils listen and repeat.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4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3</a:t>
            </a:r>
          </a:p>
          <a:p>
            <a:r>
              <a:rPr lang="en-US" b="1" dirty="0"/>
              <a:t>Listen and repeat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 </a:t>
            </a:r>
            <a:r>
              <a:rPr lang="en-S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S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bike; </a:t>
            </a:r>
            <a:r>
              <a:rPr lang="en-SG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 </a:t>
            </a:r>
            <a:r>
              <a:rPr lang="en-SG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bike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flashcards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 the flashcard for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 and have pupils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the flashcard for bike. </a:t>
            </a:r>
            <a:endParaRPr lang="en-US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</a:t>
            </a:r>
            <a:r>
              <a:rPr lang="en-US" i="0" dirty="0"/>
              <a:t>for ball and bike. </a:t>
            </a:r>
            <a:r>
              <a:rPr lang="en-US" dirty="0"/>
              <a:t>The flashcard for </a:t>
            </a:r>
            <a:r>
              <a:rPr lang="en-US" dirty="0" smtClean="0"/>
              <a:t>ball </a:t>
            </a:r>
            <a:r>
              <a:rPr lang="en-US" dirty="0"/>
              <a:t>is above the flashcard for bike.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ball,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bike.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</a:t>
            </a:r>
            <a:r>
              <a:rPr lang="en-US" i="1" dirty="0"/>
              <a:t> bike </a:t>
            </a:r>
            <a:r>
              <a:rPr lang="en-US" dirty="0"/>
              <a:t>or </a:t>
            </a:r>
            <a:r>
              <a:rPr lang="en-US" i="1" dirty="0"/>
              <a:t>ball</a:t>
            </a:r>
            <a:r>
              <a:rPr lang="en-US" dirty="0"/>
              <a:t>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</a:t>
            </a:r>
            <a:r>
              <a:rPr lang="en-US" dirty="0" smtClean="0"/>
              <a:t>say the </a:t>
            </a:r>
            <a:r>
              <a:rPr lang="en-US" dirty="0"/>
              <a:t>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with all four 4 flashcards for </a:t>
            </a:r>
            <a:r>
              <a:rPr lang="en-US" i="1" dirty="0"/>
              <a:t>Bill, ball, bike, book</a:t>
            </a:r>
            <a:r>
              <a:rPr lang="en-US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pupils what is </a:t>
            </a:r>
            <a:r>
              <a:rPr lang="en-US" dirty="0" smtClean="0"/>
              <a:t>similar at the </a:t>
            </a:r>
            <a:r>
              <a:rPr lang="en-US" dirty="0"/>
              <a:t>beginning of each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sound </a:t>
            </a:r>
            <a:r>
              <a:rPr lang="en-US" dirty="0" smtClean="0"/>
              <a:t>B/</a:t>
            </a:r>
            <a:r>
              <a:rPr lang="en-US" i="1" dirty="0" smtClean="0"/>
              <a:t>b</a:t>
            </a:r>
            <a:r>
              <a:rPr lang="en-US" dirty="0"/>
              <a:t>, point to the first letter of each word and say. Have pupils listen and repeat.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missing?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recognize the unit words’ pictures, sounds and their meaning.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the flashcards for Bill, ball, book and bike.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Hide one flashcard and have the pupils guess what </a:t>
            </a:r>
            <a:r>
              <a:rPr lang="en-US" dirty="0" smtClean="0"/>
              <a:t>is missing.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with the whole class first then teams to get </a:t>
            </a:r>
            <a:r>
              <a:rPr lang="en-US" dirty="0" smtClean="0"/>
              <a:t>stars.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20/04/202525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tmp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mp"/><Relationship Id="rId11" Type="http://schemas.microsoft.com/office/2007/relationships/hdphoto" Target="../media/hdphoto4.wdp"/><Relationship Id="rId5" Type="http://schemas.openxmlformats.org/officeDocument/2006/relationships/image" Target="../media/image16.tmp"/><Relationship Id="rId10" Type="http://schemas.openxmlformats.org/officeDocument/2006/relationships/image" Target="../media/image20.png"/><Relationship Id="rId4" Type="http://schemas.openxmlformats.org/officeDocument/2006/relationships/image" Target="../media/image15.tm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tmp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mp"/><Relationship Id="rId11" Type="http://schemas.microsoft.com/office/2007/relationships/hdphoto" Target="../media/hdphoto4.wdp"/><Relationship Id="rId5" Type="http://schemas.openxmlformats.org/officeDocument/2006/relationships/image" Target="../media/image16.tmp"/><Relationship Id="rId10" Type="http://schemas.openxmlformats.org/officeDocument/2006/relationships/image" Target="../media/image20.png"/><Relationship Id="rId4" Type="http://schemas.openxmlformats.org/officeDocument/2006/relationships/image" Target="../media/image15.tmp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tmp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mp"/><Relationship Id="rId11" Type="http://schemas.microsoft.com/office/2007/relationships/hdphoto" Target="../media/hdphoto4.wdp"/><Relationship Id="rId5" Type="http://schemas.openxmlformats.org/officeDocument/2006/relationships/image" Target="../media/image16.tmp"/><Relationship Id="rId10" Type="http://schemas.openxmlformats.org/officeDocument/2006/relationships/image" Target="../media/image20.png"/><Relationship Id="rId4" Type="http://schemas.openxmlformats.org/officeDocument/2006/relationships/image" Target="../media/image15.tm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tmp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mp"/><Relationship Id="rId11" Type="http://schemas.microsoft.com/office/2007/relationships/hdphoto" Target="../media/hdphoto4.wdp"/><Relationship Id="rId5" Type="http://schemas.openxmlformats.org/officeDocument/2006/relationships/image" Target="../media/image16.tmp"/><Relationship Id="rId10" Type="http://schemas.openxmlformats.org/officeDocument/2006/relationships/image" Target="../media/image20.png"/><Relationship Id="rId4" Type="http://schemas.openxmlformats.org/officeDocument/2006/relationships/image" Target="../media/image15.tmp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tmp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mp"/><Relationship Id="rId11" Type="http://schemas.microsoft.com/office/2007/relationships/hdphoto" Target="../media/hdphoto4.wdp"/><Relationship Id="rId5" Type="http://schemas.openxmlformats.org/officeDocument/2006/relationships/image" Target="../media/image16.tmp"/><Relationship Id="rId10" Type="http://schemas.openxmlformats.org/officeDocument/2006/relationships/image" Target="../media/image20.png"/><Relationship Id="rId4" Type="http://schemas.openxmlformats.org/officeDocument/2006/relationships/image" Target="../media/image15.tmp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hdphoto" Target="../media/hdphoto1.wdp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.jpeg"/><Relationship Id="rId5" Type="http://schemas.microsoft.com/office/2007/relationships/media" Target="../media/media4.mp3"/><Relationship Id="rId15" Type="http://schemas.microsoft.com/office/2007/relationships/hdphoto" Target="../media/hdphoto2.wdp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5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374895">
            <a:off x="1419223" y="1099706"/>
            <a:ext cx="9658350" cy="5686425"/>
          </a:xfrm>
          <a:prstGeom prst="cloud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92520" y="1700213"/>
            <a:ext cx="71653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WELCOME TO OUR CLASS</a:t>
            </a:r>
            <a:endParaRPr lang="en-US" sz="9000" b="1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eart 3"/>
          <p:cNvSpPr/>
          <p:nvPr/>
        </p:nvSpPr>
        <p:spPr>
          <a:xfrm>
            <a:off x="614363" y="857249"/>
            <a:ext cx="1100137" cy="1014413"/>
          </a:xfrm>
          <a:prstGeom prst="hear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1605420" y="1700213"/>
            <a:ext cx="690562" cy="56673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00945" y="221673"/>
            <a:ext cx="379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1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bject, mirror&#10;&#10;Description automatically generated">
            <a:extLst>
              <a:ext uri="{FF2B5EF4-FFF2-40B4-BE49-F238E27FC236}">
                <a16:creationId xmlns:a16="http://schemas.microsoft.com/office/drawing/2014/main" id="{C33580DC-748E-4149-A1F3-7C8E404BF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30350"/>
            <a:ext cx="2560320" cy="33911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lamp&#10;&#10;Description automatically generated">
            <a:extLst>
              <a:ext uri="{FF2B5EF4-FFF2-40B4-BE49-F238E27FC236}">
                <a16:creationId xmlns:a16="http://schemas.microsoft.com/office/drawing/2014/main" id="{FE030112-12AF-4B01-B04F-F2F7186EF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757966"/>
            <a:ext cx="2560320" cy="333592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amp&#10;&#10;Description automatically generated">
            <a:extLst>
              <a:ext uri="{FF2B5EF4-FFF2-40B4-BE49-F238E27FC236}">
                <a16:creationId xmlns:a16="http://schemas.microsoft.com/office/drawing/2014/main" id="{D92F3449-AC9E-48C5-8897-612B2D44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774107"/>
            <a:ext cx="2560320" cy="330363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amp&#10;&#10;Description automatically generated">
            <a:extLst>
              <a:ext uri="{FF2B5EF4-FFF2-40B4-BE49-F238E27FC236}">
                <a16:creationId xmlns:a16="http://schemas.microsoft.com/office/drawing/2014/main" id="{21918F87-85CF-4803-8260-088A4C341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800327"/>
            <a:ext cx="2560320" cy="3251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E86617-8DC3-4AE6-B073-85B8286F7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" b="44398"/>
          <a:stretch/>
        </p:blipFill>
        <p:spPr bwMode="auto">
          <a:xfrm>
            <a:off x="3747538" y="2112138"/>
            <a:ext cx="1593636" cy="113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B8FE2F0-7E4F-4245-8558-E33F5A3E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2" b="1517"/>
          <a:stretch/>
        </p:blipFill>
        <p:spPr bwMode="auto">
          <a:xfrm>
            <a:off x="6906825" y="2295586"/>
            <a:ext cx="1218122" cy="9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7157312-76A5-4A5D-A761-DB88DEBB3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3"/>
          <a:stretch/>
        </p:blipFill>
        <p:spPr bwMode="auto">
          <a:xfrm>
            <a:off x="1198123" y="2112138"/>
            <a:ext cx="1034559" cy="10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4785" y="2271079"/>
            <a:ext cx="1204186" cy="72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3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bject, mirror&#10;&#10;Description automatically generated">
            <a:extLst>
              <a:ext uri="{FF2B5EF4-FFF2-40B4-BE49-F238E27FC236}">
                <a16:creationId xmlns:a16="http://schemas.microsoft.com/office/drawing/2014/main" id="{C33580DC-748E-4149-A1F3-7C8E404BF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30350"/>
            <a:ext cx="2560320" cy="33911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lamp&#10;&#10;Description automatically generated">
            <a:extLst>
              <a:ext uri="{FF2B5EF4-FFF2-40B4-BE49-F238E27FC236}">
                <a16:creationId xmlns:a16="http://schemas.microsoft.com/office/drawing/2014/main" id="{FE030112-12AF-4B01-B04F-F2F7186EF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757966"/>
            <a:ext cx="2560320" cy="333592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amp&#10;&#10;Description automatically generated">
            <a:extLst>
              <a:ext uri="{FF2B5EF4-FFF2-40B4-BE49-F238E27FC236}">
                <a16:creationId xmlns:a16="http://schemas.microsoft.com/office/drawing/2014/main" id="{D92F3449-AC9E-48C5-8897-612B2D44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774107"/>
            <a:ext cx="2560320" cy="330363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amp&#10;&#10;Description automatically generated">
            <a:extLst>
              <a:ext uri="{FF2B5EF4-FFF2-40B4-BE49-F238E27FC236}">
                <a16:creationId xmlns:a16="http://schemas.microsoft.com/office/drawing/2014/main" id="{21918F87-85CF-4803-8260-088A4C341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800327"/>
            <a:ext cx="2560320" cy="3251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E86617-8DC3-4AE6-B073-85B8286F7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" b="44398"/>
          <a:stretch/>
        </p:blipFill>
        <p:spPr bwMode="auto">
          <a:xfrm>
            <a:off x="3747538" y="2112138"/>
            <a:ext cx="1593636" cy="113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B8FE2F0-7E4F-4245-8558-E33F5A3E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2" b="1517"/>
          <a:stretch/>
        </p:blipFill>
        <p:spPr bwMode="auto">
          <a:xfrm>
            <a:off x="6906825" y="2295586"/>
            <a:ext cx="1218122" cy="9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7157312-76A5-4A5D-A761-DB88DEBB3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3"/>
          <a:stretch/>
        </p:blipFill>
        <p:spPr bwMode="auto">
          <a:xfrm>
            <a:off x="1198123" y="2112138"/>
            <a:ext cx="1034559" cy="10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4785" y="2271079"/>
            <a:ext cx="1204186" cy="721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6890" y="3570407"/>
            <a:ext cx="1714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mtClean="0">
                <a:latin typeface="Cambria" panose="02040503050406030204" pitchFamily="18" charset="0"/>
                <a:ea typeface="Cambria" panose="02040503050406030204" pitchFamily="18" charset="0"/>
              </a:rPr>
              <a:t>Ball</a:t>
            </a:r>
            <a:endParaRPr lang="en-US" sz="5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7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bject, mirror&#10;&#10;Description automatically generated">
            <a:extLst>
              <a:ext uri="{FF2B5EF4-FFF2-40B4-BE49-F238E27FC236}">
                <a16:creationId xmlns:a16="http://schemas.microsoft.com/office/drawing/2014/main" id="{C33580DC-748E-4149-A1F3-7C8E404BF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30350"/>
            <a:ext cx="2560320" cy="33911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lamp&#10;&#10;Description automatically generated">
            <a:extLst>
              <a:ext uri="{FF2B5EF4-FFF2-40B4-BE49-F238E27FC236}">
                <a16:creationId xmlns:a16="http://schemas.microsoft.com/office/drawing/2014/main" id="{FE030112-12AF-4B01-B04F-F2F7186EF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757966"/>
            <a:ext cx="2560320" cy="333592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amp&#10;&#10;Description automatically generated">
            <a:extLst>
              <a:ext uri="{FF2B5EF4-FFF2-40B4-BE49-F238E27FC236}">
                <a16:creationId xmlns:a16="http://schemas.microsoft.com/office/drawing/2014/main" id="{D92F3449-AC9E-48C5-8897-612B2D44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774107"/>
            <a:ext cx="2560320" cy="330363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amp&#10;&#10;Description automatically generated">
            <a:extLst>
              <a:ext uri="{FF2B5EF4-FFF2-40B4-BE49-F238E27FC236}">
                <a16:creationId xmlns:a16="http://schemas.microsoft.com/office/drawing/2014/main" id="{21918F87-85CF-4803-8260-088A4C341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800327"/>
            <a:ext cx="2560320" cy="3251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E86617-8DC3-4AE6-B073-85B8286F7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" b="44398"/>
          <a:stretch/>
        </p:blipFill>
        <p:spPr bwMode="auto">
          <a:xfrm>
            <a:off x="3747538" y="2112138"/>
            <a:ext cx="1593636" cy="113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B8FE2F0-7E4F-4245-8558-E33F5A3E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2" b="1517"/>
          <a:stretch/>
        </p:blipFill>
        <p:spPr bwMode="auto">
          <a:xfrm>
            <a:off x="6906825" y="2295586"/>
            <a:ext cx="1218122" cy="9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7157312-76A5-4A5D-A761-DB88DEBB3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3"/>
          <a:stretch/>
        </p:blipFill>
        <p:spPr bwMode="auto">
          <a:xfrm>
            <a:off x="1198123" y="2112138"/>
            <a:ext cx="1034559" cy="10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4785" y="2271079"/>
            <a:ext cx="1204186" cy="7219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69529" y="3715821"/>
            <a:ext cx="13935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mtClean="0">
                <a:latin typeface="Cambria" panose="02040503050406030204" pitchFamily="18" charset="0"/>
                <a:ea typeface="Cambria" panose="02040503050406030204" pitchFamily="18" charset="0"/>
              </a:rPr>
              <a:t>Bike</a:t>
            </a:r>
            <a:endParaRPr lang="en-US" sz="5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4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bject, mirror&#10;&#10;Description automatically generated">
            <a:extLst>
              <a:ext uri="{FF2B5EF4-FFF2-40B4-BE49-F238E27FC236}">
                <a16:creationId xmlns:a16="http://schemas.microsoft.com/office/drawing/2014/main" id="{C33580DC-748E-4149-A1F3-7C8E404BF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30350"/>
            <a:ext cx="2560320" cy="33911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lamp&#10;&#10;Description automatically generated">
            <a:extLst>
              <a:ext uri="{FF2B5EF4-FFF2-40B4-BE49-F238E27FC236}">
                <a16:creationId xmlns:a16="http://schemas.microsoft.com/office/drawing/2014/main" id="{FE030112-12AF-4B01-B04F-F2F7186EF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757966"/>
            <a:ext cx="2560320" cy="333592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amp&#10;&#10;Description automatically generated">
            <a:extLst>
              <a:ext uri="{FF2B5EF4-FFF2-40B4-BE49-F238E27FC236}">
                <a16:creationId xmlns:a16="http://schemas.microsoft.com/office/drawing/2014/main" id="{D92F3449-AC9E-48C5-8897-612B2D44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774107"/>
            <a:ext cx="2560320" cy="330363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amp&#10;&#10;Description automatically generated">
            <a:extLst>
              <a:ext uri="{FF2B5EF4-FFF2-40B4-BE49-F238E27FC236}">
                <a16:creationId xmlns:a16="http://schemas.microsoft.com/office/drawing/2014/main" id="{21918F87-85CF-4803-8260-088A4C341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800327"/>
            <a:ext cx="2560320" cy="3251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E86617-8DC3-4AE6-B073-85B8286F7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" b="44398"/>
          <a:stretch/>
        </p:blipFill>
        <p:spPr bwMode="auto">
          <a:xfrm>
            <a:off x="3747538" y="2112138"/>
            <a:ext cx="1593636" cy="113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B8FE2F0-7E4F-4245-8558-E33F5A3E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2" b="1517"/>
          <a:stretch/>
        </p:blipFill>
        <p:spPr bwMode="auto">
          <a:xfrm>
            <a:off x="6906825" y="2295586"/>
            <a:ext cx="1218122" cy="9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7157312-76A5-4A5D-A761-DB88DEBB3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3"/>
          <a:stretch/>
        </p:blipFill>
        <p:spPr bwMode="auto">
          <a:xfrm>
            <a:off x="1198123" y="2112138"/>
            <a:ext cx="1034559" cy="10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4785" y="2271079"/>
            <a:ext cx="1204186" cy="721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93385" y="3731787"/>
            <a:ext cx="16450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mtClean="0">
                <a:latin typeface="Cambria" panose="02040503050406030204" pitchFamily="18" charset="0"/>
                <a:ea typeface="Cambria" panose="02040503050406030204" pitchFamily="18" charset="0"/>
              </a:rPr>
              <a:t>Book</a:t>
            </a:r>
            <a:r>
              <a:rPr lang="en-US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bject, mirror&#10;&#10;Description automatically generated">
            <a:extLst>
              <a:ext uri="{FF2B5EF4-FFF2-40B4-BE49-F238E27FC236}">
                <a16:creationId xmlns:a16="http://schemas.microsoft.com/office/drawing/2014/main" id="{C33580DC-748E-4149-A1F3-7C8E404BF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30350"/>
            <a:ext cx="2560320" cy="33911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lamp&#10;&#10;Description automatically generated">
            <a:extLst>
              <a:ext uri="{FF2B5EF4-FFF2-40B4-BE49-F238E27FC236}">
                <a16:creationId xmlns:a16="http://schemas.microsoft.com/office/drawing/2014/main" id="{FE030112-12AF-4B01-B04F-F2F7186EF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757966"/>
            <a:ext cx="2560320" cy="333592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amp&#10;&#10;Description automatically generated">
            <a:extLst>
              <a:ext uri="{FF2B5EF4-FFF2-40B4-BE49-F238E27FC236}">
                <a16:creationId xmlns:a16="http://schemas.microsoft.com/office/drawing/2014/main" id="{D92F3449-AC9E-48C5-8897-612B2D44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774107"/>
            <a:ext cx="2560320" cy="330363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amp&#10;&#10;Description automatically generated">
            <a:extLst>
              <a:ext uri="{FF2B5EF4-FFF2-40B4-BE49-F238E27FC236}">
                <a16:creationId xmlns:a16="http://schemas.microsoft.com/office/drawing/2014/main" id="{21918F87-85CF-4803-8260-088A4C341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800327"/>
            <a:ext cx="2560320" cy="3251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E86617-8DC3-4AE6-B073-85B8286F7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" b="44398"/>
          <a:stretch/>
        </p:blipFill>
        <p:spPr bwMode="auto">
          <a:xfrm>
            <a:off x="3747538" y="2112138"/>
            <a:ext cx="1593636" cy="113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B8FE2F0-7E4F-4245-8558-E33F5A3E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2" b="1517"/>
          <a:stretch/>
        </p:blipFill>
        <p:spPr bwMode="auto">
          <a:xfrm>
            <a:off x="6906825" y="2295586"/>
            <a:ext cx="1218122" cy="9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7157312-76A5-4A5D-A761-DB88DEBB3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3"/>
          <a:stretch/>
        </p:blipFill>
        <p:spPr bwMode="auto">
          <a:xfrm>
            <a:off x="1198123" y="2112138"/>
            <a:ext cx="1034559" cy="10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4785" y="2271079"/>
            <a:ext cx="1204186" cy="721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9697" y="3739858"/>
            <a:ext cx="11047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mtClean="0">
                <a:latin typeface="Cambria" panose="02040503050406030204" pitchFamily="18" charset="0"/>
                <a:ea typeface="Cambria" panose="02040503050406030204" pitchFamily="18" charset="0"/>
              </a:rPr>
              <a:t>Bill</a:t>
            </a:r>
            <a:endParaRPr lang="en-US" sz="5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98410" y="2643188"/>
            <a:ext cx="80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253568" y="2240738"/>
            <a:ext cx="1093772" cy="1200329"/>
            <a:chOff x="5864237" y="2412355"/>
            <a:chExt cx="1093772" cy="1200329"/>
          </a:xfrm>
        </p:grpSpPr>
        <p:sp>
          <p:nvSpPr>
            <p:cNvPr id="41" name="Rounded Rectangle 40"/>
            <p:cNvSpPr/>
            <p:nvPr/>
          </p:nvSpPr>
          <p:spPr>
            <a:xfrm>
              <a:off x="5864237" y="249940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pic>
        <p:nvPicPr>
          <p:cNvPr id="2050" name="Picture 2" descr="Vẽ quả bó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72" y="467432"/>
            <a:ext cx="3657600" cy="25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4542705" y="2220402"/>
            <a:ext cx="1093772" cy="1200329"/>
            <a:chOff x="5864237" y="2412355"/>
            <a:chExt cx="1093772" cy="1200329"/>
          </a:xfrm>
        </p:grpSpPr>
        <p:sp>
          <p:nvSpPr>
            <p:cNvPr id="45" name="Rounded Rectangle 44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831842" y="2233361"/>
            <a:ext cx="1093772" cy="1200329"/>
            <a:chOff x="5864237" y="2412355"/>
            <a:chExt cx="1093772" cy="1200329"/>
          </a:xfrm>
        </p:grpSpPr>
        <p:sp>
          <p:nvSpPr>
            <p:cNvPr id="48" name="Rounded Rectangle 4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092182" y="2221921"/>
            <a:ext cx="1093772" cy="1200329"/>
            <a:chOff x="5864237" y="2412355"/>
            <a:chExt cx="1093772" cy="1200329"/>
          </a:xfrm>
        </p:grpSpPr>
        <p:sp>
          <p:nvSpPr>
            <p:cNvPr id="51" name="Rounded Rectangle 50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774645" y="4135618"/>
            <a:ext cx="1093772" cy="1200329"/>
            <a:chOff x="5864237" y="2412355"/>
            <a:chExt cx="1093772" cy="1200329"/>
          </a:xfrm>
        </p:grpSpPr>
        <p:sp>
          <p:nvSpPr>
            <p:cNvPr id="58" name="Rounded Rectangle 5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smtClean="0"/>
                <a:t>L</a:t>
              </a:r>
              <a:endParaRPr lang="en-US" sz="720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457939" y="4153101"/>
            <a:ext cx="1093772" cy="1200329"/>
            <a:chOff x="5864237" y="2412355"/>
            <a:chExt cx="1093772" cy="1200329"/>
          </a:xfrm>
        </p:grpSpPr>
        <p:sp>
          <p:nvSpPr>
            <p:cNvPr id="61" name="Rounded Rectangle 60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smtClean="0"/>
                <a:t>L</a:t>
              </a:r>
              <a:endParaRPr lang="en-US" sz="720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71413" y="4153101"/>
            <a:ext cx="1093772" cy="1200329"/>
            <a:chOff x="5864237" y="2412355"/>
            <a:chExt cx="1093772" cy="1200329"/>
          </a:xfrm>
        </p:grpSpPr>
        <p:sp>
          <p:nvSpPr>
            <p:cNvPr id="65" name="Rounded Rectangle 64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028155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smtClean="0"/>
                <a:t>A</a:t>
              </a:r>
              <a:endParaRPr lang="en-US" sz="720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837472" y="4153101"/>
            <a:ext cx="1093772" cy="1200329"/>
            <a:chOff x="5864237" y="2412355"/>
            <a:chExt cx="1093772" cy="1200329"/>
          </a:xfrm>
        </p:grpSpPr>
        <p:sp>
          <p:nvSpPr>
            <p:cNvPr id="68" name="Rounded Rectangle 6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898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-0.37852 -0.27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2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345 -0.2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11237 -0.276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35221 -0.27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98410" y="2643188"/>
            <a:ext cx="80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253568" y="2240738"/>
            <a:ext cx="1093772" cy="1200329"/>
            <a:chOff x="5864237" y="2412355"/>
            <a:chExt cx="1093772" cy="1200329"/>
          </a:xfrm>
        </p:grpSpPr>
        <p:sp>
          <p:nvSpPr>
            <p:cNvPr id="41" name="Rounded Rectangle 40"/>
            <p:cNvSpPr/>
            <p:nvPr/>
          </p:nvSpPr>
          <p:spPr>
            <a:xfrm>
              <a:off x="5864237" y="249940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42705" y="2220402"/>
            <a:ext cx="1093772" cy="1200329"/>
            <a:chOff x="5864237" y="2412355"/>
            <a:chExt cx="1093772" cy="1200329"/>
          </a:xfrm>
        </p:grpSpPr>
        <p:sp>
          <p:nvSpPr>
            <p:cNvPr id="45" name="Rounded Rectangle 44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831842" y="2233361"/>
            <a:ext cx="1093772" cy="1200329"/>
            <a:chOff x="5864237" y="2412355"/>
            <a:chExt cx="1093772" cy="1200329"/>
          </a:xfrm>
        </p:grpSpPr>
        <p:sp>
          <p:nvSpPr>
            <p:cNvPr id="48" name="Rounded Rectangle 4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092182" y="2221921"/>
            <a:ext cx="1093772" cy="1200329"/>
            <a:chOff x="5864237" y="2412355"/>
            <a:chExt cx="1093772" cy="1200329"/>
          </a:xfrm>
        </p:grpSpPr>
        <p:sp>
          <p:nvSpPr>
            <p:cNvPr id="51" name="Rounded Rectangle 50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963892" y="4030195"/>
            <a:ext cx="1093772" cy="1200329"/>
            <a:chOff x="5864237" y="2412355"/>
            <a:chExt cx="1093772" cy="1200329"/>
          </a:xfrm>
        </p:grpSpPr>
        <p:sp>
          <p:nvSpPr>
            <p:cNvPr id="58" name="Rounded Rectangle 57"/>
            <p:cNvSpPr/>
            <p:nvPr/>
          </p:nvSpPr>
          <p:spPr>
            <a:xfrm>
              <a:off x="5864237" y="2528878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K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267225" y="4045569"/>
            <a:ext cx="1093772" cy="1200329"/>
            <a:chOff x="5864237" y="2412355"/>
            <a:chExt cx="1093772" cy="1200329"/>
          </a:xfrm>
        </p:grpSpPr>
        <p:sp>
          <p:nvSpPr>
            <p:cNvPr id="61" name="Rounded Rectangle 60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E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644100" y="4045569"/>
            <a:ext cx="1093772" cy="1200329"/>
            <a:chOff x="5864237" y="2412355"/>
            <a:chExt cx="1093772" cy="1200329"/>
          </a:xfrm>
        </p:grpSpPr>
        <p:sp>
          <p:nvSpPr>
            <p:cNvPr id="65" name="Rounded Rectangle 64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99611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I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890350" y="4045569"/>
            <a:ext cx="1093772" cy="1200329"/>
            <a:chOff x="5864237" y="2412355"/>
            <a:chExt cx="1093772" cy="1200329"/>
          </a:xfrm>
        </p:grpSpPr>
        <p:sp>
          <p:nvSpPr>
            <p:cNvPr id="68" name="Rounded Rectangle 6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B</a:t>
              </a:r>
            </a:p>
          </p:txBody>
        </p:sp>
      </p:grpSp>
      <p:pic>
        <p:nvPicPr>
          <p:cNvPr id="4098" name="Picture 2" descr="Bicycle Cartoon Images | Free Photos, PNG Stickers, Wallpapers &amp;  Backgrounds - rawpixe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54" y="229484"/>
            <a:ext cx="3844121" cy="27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37735 -0.26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00898 -0.267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07006 -0.263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23646 -0.261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98410" y="2643188"/>
            <a:ext cx="80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253568" y="2240738"/>
            <a:ext cx="1093772" cy="1200329"/>
            <a:chOff x="5864237" y="2412355"/>
            <a:chExt cx="1093772" cy="1200329"/>
          </a:xfrm>
        </p:grpSpPr>
        <p:sp>
          <p:nvSpPr>
            <p:cNvPr id="41" name="Rounded Rectangle 40"/>
            <p:cNvSpPr/>
            <p:nvPr/>
          </p:nvSpPr>
          <p:spPr>
            <a:xfrm>
              <a:off x="5864237" y="249940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42705" y="2220402"/>
            <a:ext cx="1093772" cy="1200329"/>
            <a:chOff x="5864237" y="2412355"/>
            <a:chExt cx="1093772" cy="1200329"/>
          </a:xfrm>
        </p:grpSpPr>
        <p:sp>
          <p:nvSpPr>
            <p:cNvPr id="45" name="Rounded Rectangle 44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831842" y="2233361"/>
            <a:ext cx="1093772" cy="1200329"/>
            <a:chOff x="5864237" y="2412355"/>
            <a:chExt cx="1093772" cy="1200329"/>
          </a:xfrm>
        </p:grpSpPr>
        <p:sp>
          <p:nvSpPr>
            <p:cNvPr id="48" name="Rounded Rectangle 4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092182" y="2221921"/>
            <a:ext cx="1093772" cy="1200329"/>
            <a:chOff x="5864237" y="2412355"/>
            <a:chExt cx="1093772" cy="1200329"/>
          </a:xfrm>
        </p:grpSpPr>
        <p:sp>
          <p:nvSpPr>
            <p:cNvPr id="51" name="Rounded Rectangle 50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50831" y="3935246"/>
            <a:ext cx="1093772" cy="1200329"/>
            <a:chOff x="5864237" y="2412355"/>
            <a:chExt cx="1093772" cy="1200329"/>
          </a:xfrm>
        </p:grpSpPr>
        <p:sp>
          <p:nvSpPr>
            <p:cNvPr id="58" name="Rounded Rectangle 5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smtClean="0"/>
                <a:t>L</a:t>
              </a:r>
              <a:endParaRPr lang="en-US" sz="720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121203" y="3921007"/>
            <a:ext cx="1093772" cy="1200329"/>
            <a:chOff x="5864237" y="2412355"/>
            <a:chExt cx="1093772" cy="1200329"/>
          </a:xfrm>
        </p:grpSpPr>
        <p:sp>
          <p:nvSpPr>
            <p:cNvPr id="61" name="Rounded Rectangle 60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smtClean="0"/>
                <a:t>L</a:t>
              </a:r>
              <a:endParaRPr lang="en-US" sz="720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86598" y="3975261"/>
            <a:ext cx="1093772" cy="1200329"/>
            <a:chOff x="5864237" y="2412355"/>
            <a:chExt cx="1093772" cy="1200329"/>
          </a:xfrm>
        </p:grpSpPr>
        <p:sp>
          <p:nvSpPr>
            <p:cNvPr id="65" name="Rounded Rectangle 64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71030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I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943171" y="3935246"/>
            <a:ext cx="1093772" cy="1200329"/>
            <a:chOff x="5864237" y="2412355"/>
            <a:chExt cx="1093772" cy="1200329"/>
          </a:xfrm>
        </p:grpSpPr>
        <p:sp>
          <p:nvSpPr>
            <p:cNvPr id="68" name="Rounded Rectangle 6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B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98155" l="426" r="974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9607" y="336910"/>
            <a:ext cx="3301841" cy="38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8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02656 -0.25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15104 -0.25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09961 -0.245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8373 -0.245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98410" y="2643188"/>
            <a:ext cx="80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253568" y="2240738"/>
            <a:ext cx="1093772" cy="1200329"/>
            <a:chOff x="5864237" y="2412355"/>
            <a:chExt cx="1093772" cy="1200329"/>
          </a:xfrm>
        </p:grpSpPr>
        <p:sp>
          <p:nvSpPr>
            <p:cNvPr id="41" name="Rounded Rectangle 40"/>
            <p:cNvSpPr/>
            <p:nvPr/>
          </p:nvSpPr>
          <p:spPr>
            <a:xfrm>
              <a:off x="5864237" y="249940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42705" y="2220402"/>
            <a:ext cx="1093772" cy="1200329"/>
            <a:chOff x="5864237" y="2412355"/>
            <a:chExt cx="1093772" cy="1200329"/>
          </a:xfrm>
        </p:grpSpPr>
        <p:sp>
          <p:nvSpPr>
            <p:cNvPr id="45" name="Rounded Rectangle 44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831842" y="2233361"/>
            <a:ext cx="1093772" cy="1200329"/>
            <a:chOff x="5864237" y="2412355"/>
            <a:chExt cx="1093772" cy="1200329"/>
          </a:xfrm>
        </p:grpSpPr>
        <p:sp>
          <p:nvSpPr>
            <p:cNvPr id="48" name="Rounded Rectangle 4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092182" y="2221921"/>
            <a:ext cx="1093772" cy="1200329"/>
            <a:chOff x="5864237" y="2412355"/>
            <a:chExt cx="1093772" cy="1200329"/>
          </a:xfrm>
        </p:grpSpPr>
        <p:sp>
          <p:nvSpPr>
            <p:cNvPr id="51" name="Rounded Rectangle 50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?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50831" y="3935246"/>
            <a:ext cx="1093772" cy="1200329"/>
            <a:chOff x="5864237" y="2412355"/>
            <a:chExt cx="1093772" cy="1200329"/>
          </a:xfrm>
        </p:grpSpPr>
        <p:sp>
          <p:nvSpPr>
            <p:cNvPr id="58" name="Rounded Rectangle 5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4244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smtClean="0"/>
                <a:t>O</a:t>
              </a:r>
              <a:endParaRPr lang="en-US" sz="720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121203" y="3921007"/>
            <a:ext cx="1093772" cy="1200329"/>
            <a:chOff x="5864237" y="2412355"/>
            <a:chExt cx="1093772" cy="1200329"/>
          </a:xfrm>
        </p:grpSpPr>
        <p:sp>
          <p:nvSpPr>
            <p:cNvPr id="61" name="Rounded Rectangle 60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K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86598" y="3960973"/>
            <a:ext cx="1093772" cy="1200329"/>
            <a:chOff x="5864237" y="2398067"/>
            <a:chExt cx="1093772" cy="1200329"/>
          </a:xfrm>
        </p:grpSpPr>
        <p:sp>
          <p:nvSpPr>
            <p:cNvPr id="65" name="Rounded Rectangle 64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028150" y="2398067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O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943171" y="3935246"/>
            <a:ext cx="1093772" cy="1200329"/>
            <a:chOff x="5864237" y="2412355"/>
            <a:chExt cx="1093772" cy="1200329"/>
          </a:xfrm>
        </p:grpSpPr>
        <p:sp>
          <p:nvSpPr>
            <p:cNvPr id="68" name="Rounded Rectangle 67"/>
            <p:cNvSpPr/>
            <p:nvPr/>
          </p:nvSpPr>
          <p:spPr>
            <a:xfrm>
              <a:off x="5864237" y="2514597"/>
              <a:ext cx="1093772" cy="1000128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13883" y="2412355"/>
              <a:ext cx="3714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/>
                <a:t>B</a:t>
              </a:r>
            </a:p>
          </p:txBody>
        </p:sp>
      </p:grpSp>
      <p:pic>
        <p:nvPicPr>
          <p:cNvPr id="1026" name="Picture 2" descr="Hình ảnh Sách Tinh Tế Minh Họa Hoạt Hình Minh Họa Sách Sáng Tạo Sách Tự Do  PNG , Minh, Học Tập Kiến ​​thức, Tài Liệu Sách PNG miễn phí tải tậ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42" y="184774"/>
            <a:ext cx="2999752" cy="29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02656 -0.25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104 -0.25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09961 -0.245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8373 -0.245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374895">
            <a:off x="1414463" y="585788"/>
            <a:ext cx="9658350" cy="5686425"/>
          </a:xfrm>
          <a:prstGeom prst="cloud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78665" y="1293236"/>
            <a:ext cx="71653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 FOR LISTENING</a:t>
            </a:r>
            <a:endParaRPr lang="en-US" sz="9000" b="1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eart 3"/>
          <p:cNvSpPr/>
          <p:nvPr/>
        </p:nvSpPr>
        <p:spPr>
          <a:xfrm>
            <a:off x="614363" y="857249"/>
            <a:ext cx="1100137" cy="1014413"/>
          </a:xfrm>
          <a:prstGeom prst="hear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1605420" y="1700213"/>
            <a:ext cx="690562" cy="56673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374895">
            <a:off x="1414463" y="585788"/>
            <a:ext cx="9658350" cy="5686425"/>
          </a:xfrm>
          <a:prstGeom prst="cloud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14500" y="1099273"/>
            <a:ext cx="924228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 1 </a:t>
            </a:r>
          </a:p>
          <a:p>
            <a:pPr algn="ctr"/>
            <a:r>
              <a:rPr lang="en-US" sz="85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THE SCHOOL PLAYGROUND</a:t>
            </a:r>
            <a:endParaRPr lang="en-US" sz="8500" b="1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eart 3"/>
          <p:cNvSpPr/>
          <p:nvPr/>
        </p:nvSpPr>
        <p:spPr>
          <a:xfrm>
            <a:off x="614363" y="857249"/>
            <a:ext cx="1100137" cy="1014413"/>
          </a:xfrm>
          <a:prstGeom prst="hear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1605420" y="1700213"/>
            <a:ext cx="690562" cy="56673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2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374895">
            <a:off x="1414463" y="585788"/>
            <a:ext cx="9658350" cy="5686425"/>
          </a:xfrm>
          <a:prstGeom prst="cloud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78665" y="1293236"/>
            <a:ext cx="71653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WELCOME TO OUR CLASS</a:t>
            </a:r>
            <a:endParaRPr lang="en-US" sz="9000" b="1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eart 3"/>
          <p:cNvSpPr/>
          <p:nvPr/>
        </p:nvSpPr>
        <p:spPr>
          <a:xfrm>
            <a:off x="614363" y="857249"/>
            <a:ext cx="1100137" cy="1014413"/>
          </a:xfrm>
          <a:prstGeom prst="hear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1605420" y="1700213"/>
            <a:ext cx="690562" cy="56673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etter Bb - New Phonics Songs - Little Fox - Animated Songs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3128" y="1136073"/>
            <a:ext cx="48906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9000" b="1" smtClean="0">
                <a:latin typeface="Cambria" panose="02040503050406030204" pitchFamily="18" charset="0"/>
                <a:ea typeface="Cambria" panose="02040503050406030204" pitchFamily="18" charset="0"/>
              </a:rPr>
              <a:t>           b </a:t>
            </a:r>
          </a:p>
          <a:p>
            <a:endParaRPr lang="en-US" sz="9000" b="1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9000" b="1" smtClean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9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/b/</a:t>
            </a:r>
            <a:endParaRPr lang="en-US" sz="90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000+ Sân Trường Hình nền hình_ bức ảnh_vn.lovepik.co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Xe đạp Màu PNG Với Nền Trong Suốt | Tải Xuống Miễn Phí Trên  Lovepik.co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8372" r="98721">
                        <a14:foregroundMark x1="57558" y1="35930" x2="69651" y2="36628"/>
                        <a14:foregroundMark x1="64419" y1="40116" x2="61744" y2="45349"/>
                        <a14:foregroundMark x1="43605" y1="55465" x2="45465" y2="57791"/>
                        <a14:backgroundMark x1="46163" y1="52442" x2="57209" y2="52791"/>
                        <a14:backgroundMark x1="39070" y1="46047" x2="45116" y2="46395"/>
                        <a14:backgroundMark x1="62093" y1="54302" x2="61744" y2="55814"/>
                        <a14:backgroundMark x1="74186" y1="49070" x2="77674" y2="49070"/>
                        <a14:backgroundMark x1="62093" y1="66047" x2="61395" y2="67558"/>
                        <a14:backgroundMark x1="68953" y1="58488" x2="69651" y2="58953"/>
                        <a14:backgroundMark x1="68140" y1="61977" x2="70116" y2="61977"/>
                        <a14:backgroundMark x1="32907" y1="32791" x2="33372" y2="33953"/>
                        <a14:backgroundMark x1="34070" y1="29767" x2="34070" y2="32791"/>
                        <a14:backgroundMark x1="30349" y1="49767" x2="31047" y2="49767"/>
                        <a14:backgroundMark x1="34884" y1="42558" x2="34884" y2="4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941">
            <a:off x="7464588" y="2265217"/>
            <a:ext cx="4835237" cy="483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ọc Sinh đọc Sách Cậu Bé Vẽ Tay Minh Họ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7333" l="9778" r="89778">
                        <a14:foregroundMark x1="47556" y1="83556" x2="54667" y2="85333"/>
                        <a14:foregroundMark x1="68889" y1="84000" x2="61778" y2="88000"/>
                        <a14:foregroundMark x1="34667" y1="88889" x2="44889" y2="88000"/>
                        <a14:foregroundMark x1="31556" y1="16444" x2="31556" y2="16444"/>
                        <a14:foregroundMark x1="36000" y1="16444" x2="36000" y2="16444"/>
                        <a14:foregroundMark x1="72444" y1="52444" x2="72444" y2="52444"/>
                        <a14:foregroundMark x1="72889" y1="86222" x2="72889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2396836"/>
            <a:ext cx="2632364" cy="263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Trò Chơi Mùa Thu Thiếu Niên Cậu Bé Học Sinh Tiểu Học PNG , Bóng đá,  Quần Tất, đồ Thể Thao PNG miễn phí tải tập tin PSDComment và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9667" y1="76917" x2="39667" y2="76917"/>
                        <a14:foregroundMark x1="39667" y1="79833" x2="39667" y2="79833"/>
                        <a14:foregroundMark x1="44583" y1="83083" x2="44583" y2="83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328" y="1108364"/>
            <a:ext cx="4225636" cy="42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7700" y="715949"/>
            <a:ext cx="1871663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5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4500" smtClean="0">
                <a:latin typeface="Cambria" panose="02040503050406030204" pitchFamily="18" charset="0"/>
                <a:ea typeface="Cambria" panose="02040503050406030204" pitchFamily="18" charset="0"/>
              </a:rPr>
              <a:t>ill</a:t>
            </a:r>
            <a:endParaRPr lang="en-US" sz="45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975187"/>
            <a:ext cx="1336964" cy="807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5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45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4500" smtClean="0">
                <a:latin typeface="Cambria" panose="02040503050406030204" pitchFamily="18" charset="0"/>
                <a:ea typeface="Cambria" panose="02040503050406030204" pitchFamily="18" charset="0"/>
              </a:rPr>
              <a:t>ll</a:t>
            </a:r>
            <a:endParaRPr lang="en-US" sz="45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5951" y="3429000"/>
            <a:ext cx="1637689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5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450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ook</a:t>
            </a:r>
            <a:endParaRPr lang="en-US" sz="45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53550" y="2396836"/>
            <a:ext cx="1871663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5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4500" smtClean="0">
                <a:latin typeface="Cambria" panose="02040503050406030204" pitchFamily="18" charset="0"/>
                <a:ea typeface="Cambria" panose="02040503050406030204" pitchFamily="18" charset="0"/>
              </a:rPr>
              <a:t>ike</a:t>
            </a:r>
            <a:endParaRPr lang="en-US" sz="45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Bi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44583" y="1623212"/>
            <a:ext cx="372294" cy="372294"/>
          </a:xfrm>
          <a:prstGeom prst="rect">
            <a:avLst/>
          </a:prstGeom>
        </p:spPr>
      </p:pic>
      <p:pic>
        <p:nvPicPr>
          <p:cNvPr id="13" name="bo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0451" y="2759528"/>
            <a:ext cx="282467" cy="282467"/>
          </a:xfrm>
          <a:prstGeom prst="rect">
            <a:avLst/>
          </a:prstGeom>
        </p:spPr>
      </p:pic>
      <p:pic>
        <p:nvPicPr>
          <p:cNvPr id="14" name="bik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5107" y="1108364"/>
            <a:ext cx="313342" cy="313342"/>
          </a:xfrm>
          <a:prstGeom prst="rect">
            <a:avLst/>
          </a:prstGeom>
        </p:spPr>
      </p:pic>
      <p:pic>
        <p:nvPicPr>
          <p:cNvPr id="15" name="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4012" y="2189490"/>
            <a:ext cx="293232" cy="29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4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7ED51-6AAE-46D8-B31D-CCB3A1DD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84E84-6176-4DB7-BD90-FFE77528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59" y="2095465"/>
            <a:ext cx="3001339" cy="369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4498" y="5081337"/>
            <a:ext cx="269189" cy="2691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02286" y="2968782"/>
            <a:ext cx="4263233" cy="1947320"/>
            <a:chOff x="6735289" y="2971800"/>
            <a:chExt cx="4263233" cy="1947320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808784AC-346B-4B23-A58F-C90A47E6D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289" y="2971800"/>
              <a:ext cx="4263233" cy="1947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book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982889" y="4322368"/>
              <a:ext cx="282467" cy="282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10259" y="1048395"/>
            <a:ext cx="3896269" cy="4512254"/>
            <a:chOff x="910259" y="1048395"/>
            <a:chExt cx="3896269" cy="4512254"/>
          </a:xfrm>
        </p:grpSpPr>
        <p:pic>
          <p:nvPicPr>
            <p:cNvPr id="2" name="ball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2858393" y="1932363"/>
              <a:ext cx="293232" cy="2932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0259" y="2502697"/>
              <a:ext cx="3896269" cy="305795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36334" y="1048395"/>
              <a:ext cx="1644117" cy="86385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064927" y="1129967"/>
            <a:ext cx="4772691" cy="4306001"/>
            <a:chOff x="6064927" y="1129967"/>
            <a:chExt cx="4772691" cy="4306001"/>
          </a:xfrm>
        </p:grpSpPr>
        <p:grpSp>
          <p:nvGrpSpPr>
            <p:cNvPr id="5" name="Group 4"/>
            <p:cNvGrpSpPr/>
            <p:nvPr/>
          </p:nvGrpSpPr>
          <p:grpSpPr>
            <a:xfrm>
              <a:off x="6064927" y="1922308"/>
              <a:ext cx="4772691" cy="3513660"/>
              <a:chOff x="6064927" y="1922308"/>
              <a:chExt cx="4772691" cy="351366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64927" y="2225595"/>
                <a:ext cx="4772691" cy="3210373"/>
              </a:xfrm>
              <a:prstGeom prst="rect">
                <a:avLst/>
              </a:prstGeom>
            </p:spPr>
          </p:pic>
          <p:pic>
            <p:nvPicPr>
              <p:cNvPr id="4" name="bike">
                <a:hlinkClick r:id="" action="ppaction://media"/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8490462" y="1922308"/>
                <a:ext cx="313342" cy="313342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79960" y="1129967"/>
              <a:ext cx="1934347" cy="802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478294" y="3500102"/>
            <a:ext cx="2636505" cy="2678904"/>
            <a:chOff x="910259" y="1048395"/>
            <a:chExt cx="3896269" cy="4512254"/>
          </a:xfrm>
        </p:grpSpPr>
        <p:pic>
          <p:nvPicPr>
            <p:cNvPr id="2" name="ball">
              <a:hlinkClick r:id="" action="ppaction://media"/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2858393" y="1932363"/>
              <a:ext cx="293232" cy="2932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0259" y="2502697"/>
              <a:ext cx="3896269" cy="305795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36334" y="1048395"/>
              <a:ext cx="1644117" cy="86385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893727" y="3818747"/>
            <a:ext cx="3120637" cy="2360259"/>
            <a:chOff x="6064927" y="1129967"/>
            <a:chExt cx="4772691" cy="4306001"/>
          </a:xfrm>
        </p:grpSpPr>
        <p:grpSp>
          <p:nvGrpSpPr>
            <p:cNvPr id="5" name="Group 4"/>
            <p:cNvGrpSpPr/>
            <p:nvPr/>
          </p:nvGrpSpPr>
          <p:grpSpPr>
            <a:xfrm>
              <a:off x="6064927" y="1922308"/>
              <a:ext cx="4772691" cy="3513660"/>
              <a:chOff x="6064927" y="1922308"/>
              <a:chExt cx="4772691" cy="351366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64927" y="2225595"/>
                <a:ext cx="4772691" cy="3210373"/>
              </a:xfrm>
              <a:prstGeom prst="rect">
                <a:avLst/>
              </a:prstGeom>
            </p:spPr>
          </p:pic>
          <p:pic>
            <p:nvPicPr>
              <p:cNvPr id="4" name="bike">
                <a:hlinkClick r:id="" action="ppaction://media"/>
              </p:cNvPr>
              <p:cNvPicPr>
                <a:picLocks noChangeAspect="1"/>
              </p:cNvPicPr>
              <p:nvPr>
                <a:audioFile r:link="rId6"/>
                <p:extLst>
                  <p:ext uri="{DAA4B4D4-6D71-4841-9C94-3DE7FCFB9230}">
                    <p14:media xmlns:p14="http://schemas.microsoft.com/office/powerpoint/2010/main" r:embed="rId5"/>
                  </p:ext>
                </p:ext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8490462" y="1922308"/>
                <a:ext cx="313342" cy="313342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79960" y="1129967"/>
              <a:ext cx="1934347" cy="80239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8184E84-6176-4DB7-BD90-FFE77528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979" y="338695"/>
            <a:ext cx="2135555" cy="262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186793" y="445086"/>
            <a:ext cx="4263233" cy="1947320"/>
            <a:chOff x="6735289" y="2971800"/>
            <a:chExt cx="4263233" cy="1947320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08784AC-346B-4B23-A58F-C90A47E6D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289" y="2971800"/>
              <a:ext cx="4263233" cy="1947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book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9982889" y="4322368"/>
              <a:ext cx="282467" cy="282467"/>
            </a:xfrm>
            <a:prstGeom prst="rect">
              <a:avLst/>
            </a:prstGeom>
          </p:spPr>
        </p:pic>
      </p:grpSp>
      <p:pic>
        <p:nvPicPr>
          <p:cNvPr id="19" name="Bi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1091" y="546018"/>
            <a:ext cx="269189" cy="2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9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2986638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smtClean="0">
                <a:solidFill>
                  <a:srgbClr val="FFFFFF"/>
                </a:solidFill>
              </a:rPr>
              <a:t>Mini Game</a:t>
            </a:r>
            <a:endParaRPr lang="en-US" sz="115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706</Words>
  <Application>Microsoft Office PowerPoint</Application>
  <PresentationFormat>Widescreen</PresentationFormat>
  <Paragraphs>194</Paragraphs>
  <Slides>19</Slides>
  <Notes>19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DELL</cp:lastModifiedBy>
  <cp:revision>149</cp:revision>
  <dcterms:created xsi:type="dcterms:W3CDTF">2020-02-18T03:54:09Z</dcterms:created>
  <dcterms:modified xsi:type="dcterms:W3CDTF">2025-04-20T02:39:53Z</dcterms:modified>
</cp:coreProperties>
</file>