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75" r:id="rId5"/>
    <p:sldId id="276" r:id="rId6"/>
    <p:sldId id="277" r:id="rId7"/>
    <p:sldId id="268" r:id="rId8"/>
    <p:sldId id="267" r:id="rId9"/>
    <p:sldId id="269" r:id="rId10"/>
    <p:sldId id="265" r:id="rId11"/>
  </p:sldIdLst>
  <p:sldSz cx="18288000" cy="10287000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re Sugar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258A4-DE46-46AA-B6AF-E52C3430D04A}" type="datetimeFigureOut">
              <a:rPr lang="en-US" smtClean="0"/>
              <a:t>03/10/202424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CAC7F-49C9-480A-8391-4DC9FE5C7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03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see each line</a:t>
            </a:r>
          </a:p>
          <a:p>
            <a:r>
              <a:rPr lang="en-US" dirty="0"/>
              <a:t>Click each line to hear the sound</a:t>
            </a:r>
          </a:p>
          <a:p>
            <a:r>
              <a:rPr lang="en-US" dirty="0"/>
              <a:t>Click the speaker to hear the whole chant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13487-43B8-46E4-BFCB-13E653BED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svg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2.svg"/><Relationship Id="rId10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audio" Target="../media/media5.mp3"/><Relationship Id="rId16" Type="http://schemas.microsoft.com/office/2007/relationships/hdphoto" Target="../media/hdphoto7.wdp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.sv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10853" y="1959853"/>
            <a:ext cx="9866294" cy="6354825"/>
          </a:xfrm>
          <a:custGeom>
            <a:avLst/>
            <a:gdLst/>
            <a:ahLst/>
            <a:cxnLst/>
            <a:rect l="l" t="t" r="r" b="b"/>
            <a:pathLst>
              <a:path w="9866294" h="6354825">
                <a:moveTo>
                  <a:pt x="0" y="0"/>
                </a:moveTo>
                <a:lnTo>
                  <a:pt x="9866294" y="0"/>
                </a:lnTo>
                <a:lnTo>
                  <a:pt x="9866294" y="6354825"/>
                </a:lnTo>
                <a:lnTo>
                  <a:pt x="0" y="6354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07923" y="4510608"/>
            <a:ext cx="5180077" cy="5917937"/>
          </a:xfrm>
          <a:custGeom>
            <a:avLst/>
            <a:gdLst/>
            <a:ahLst/>
            <a:cxnLst/>
            <a:rect l="l" t="t" r="r" b="b"/>
            <a:pathLst>
              <a:path w="5180077" h="5917937">
                <a:moveTo>
                  <a:pt x="0" y="0"/>
                </a:moveTo>
                <a:lnTo>
                  <a:pt x="5180077" y="0"/>
                </a:lnTo>
                <a:lnTo>
                  <a:pt x="5180077" y="5917936"/>
                </a:lnTo>
                <a:lnTo>
                  <a:pt x="0" y="5917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510608"/>
            <a:ext cx="5059836" cy="5917937"/>
          </a:xfrm>
          <a:custGeom>
            <a:avLst/>
            <a:gdLst/>
            <a:ahLst/>
            <a:cxnLst/>
            <a:rect l="l" t="t" r="r" b="b"/>
            <a:pathLst>
              <a:path w="5059836" h="5917937">
                <a:moveTo>
                  <a:pt x="0" y="0"/>
                </a:moveTo>
                <a:lnTo>
                  <a:pt x="5059836" y="0"/>
                </a:lnTo>
                <a:lnTo>
                  <a:pt x="5059836" y="5917936"/>
                </a:lnTo>
                <a:lnTo>
                  <a:pt x="0" y="59179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25724" y="1815546"/>
            <a:ext cx="11836551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16"/>
              </a:lnSpc>
            </a:pPr>
            <a:r>
              <a:rPr lang="en-US" sz="6000" b="1" spc="-286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UNIT 1 - LESSON 2</a:t>
            </a:r>
          </a:p>
          <a:p>
            <a:pPr algn="ctr">
              <a:lnSpc>
                <a:spcPts val="14016"/>
              </a:lnSpc>
            </a:pPr>
            <a:r>
              <a:rPr lang="en-US" sz="9500" b="1" spc="-286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IN THE SCHOOL PLAYGROUND</a:t>
            </a:r>
            <a:endParaRPr lang="en-US" sz="9500" b="1" spc="-286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61346"/>
            <a:ext cx="8019063" cy="9733984"/>
          </a:xfrm>
          <a:custGeom>
            <a:avLst/>
            <a:gdLst/>
            <a:ahLst/>
            <a:cxnLst/>
            <a:rect l="l" t="t" r="r" b="b"/>
            <a:pathLst>
              <a:path w="8019063" h="9733984">
                <a:moveTo>
                  <a:pt x="0" y="0"/>
                </a:moveTo>
                <a:lnTo>
                  <a:pt x="8019063" y="0"/>
                </a:lnTo>
                <a:lnTo>
                  <a:pt x="8019063" y="9733984"/>
                </a:lnTo>
                <a:lnTo>
                  <a:pt x="0" y="9733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09742" y="1028700"/>
            <a:ext cx="8349558" cy="5259564"/>
          </a:xfrm>
          <a:custGeom>
            <a:avLst/>
            <a:gdLst/>
            <a:ahLst/>
            <a:cxnLst/>
            <a:rect l="l" t="t" r="r" b="b"/>
            <a:pathLst>
              <a:path w="8349558" h="5259564">
                <a:moveTo>
                  <a:pt x="0" y="0"/>
                </a:moveTo>
                <a:lnTo>
                  <a:pt x="8349558" y="0"/>
                </a:lnTo>
                <a:lnTo>
                  <a:pt x="8349558" y="5259564"/>
                </a:lnTo>
                <a:lnTo>
                  <a:pt x="0" y="5259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876288" y="2006614"/>
            <a:ext cx="8305132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2"/>
              </a:lnSpc>
            </a:pPr>
            <a:r>
              <a:rPr lang="en-US" sz="11168" spc="-223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Thank </a:t>
            </a:r>
            <a:r>
              <a:rPr lang="en-US" sz="11168" spc="-223" smtClean="0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You for listening</a:t>
            </a:r>
            <a:endParaRPr lang="en-US" sz="11168" spc="-223">
              <a:solidFill>
                <a:srgbClr val="F7838D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80786" y="1639113"/>
            <a:ext cx="11126428" cy="7008774"/>
          </a:xfrm>
          <a:custGeom>
            <a:avLst/>
            <a:gdLst/>
            <a:ahLst/>
            <a:cxnLst/>
            <a:rect l="l" t="t" r="r" b="b"/>
            <a:pathLst>
              <a:path w="11126428" h="7008774">
                <a:moveTo>
                  <a:pt x="0" y="0"/>
                </a:moveTo>
                <a:lnTo>
                  <a:pt x="11126428" y="0"/>
                </a:lnTo>
                <a:lnTo>
                  <a:pt x="11126428" y="7008774"/>
                </a:lnTo>
                <a:lnTo>
                  <a:pt x="0" y="7008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92630" y="-509431"/>
            <a:ext cx="4698514" cy="6671371"/>
          </a:xfrm>
          <a:custGeom>
            <a:avLst/>
            <a:gdLst/>
            <a:ahLst/>
            <a:cxnLst/>
            <a:rect l="l" t="t" r="r" b="b"/>
            <a:pathLst>
              <a:path w="4698514" h="6671371">
                <a:moveTo>
                  <a:pt x="0" y="0"/>
                </a:moveTo>
                <a:lnTo>
                  <a:pt x="4698515" y="0"/>
                </a:lnTo>
                <a:lnTo>
                  <a:pt x="4698515" y="6671371"/>
                </a:lnTo>
                <a:lnTo>
                  <a:pt x="0" y="667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1869" y="5344604"/>
            <a:ext cx="5143722" cy="5157700"/>
          </a:xfrm>
          <a:custGeom>
            <a:avLst/>
            <a:gdLst/>
            <a:ahLst/>
            <a:cxnLst/>
            <a:rect l="l" t="t" r="r" b="b"/>
            <a:pathLst>
              <a:path w="5143722" h="5157700">
                <a:moveTo>
                  <a:pt x="0" y="0"/>
                </a:moveTo>
                <a:lnTo>
                  <a:pt x="5143722" y="0"/>
                </a:lnTo>
                <a:lnTo>
                  <a:pt x="5143722" y="5157700"/>
                </a:lnTo>
                <a:lnTo>
                  <a:pt x="0" y="5157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79003" y="2503695"/>
            <a:ext cx="8129994" cy="436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9"/>
              </a:lnSpc>
            </a:pPr>
            <a:r>
              <a:rPr lang="en-US" sz="8756" spc="-175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Hello and Welcome To My English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38265" y="5242572"/>
            <a:ext cx="3546482" cy="5143500"/>
          </a:xfrm>
          <a:custGeom>
            <a:avLst/>
            <a:gdLst/>
            <a:ahLst/>
            <a:cxnLst/>
            <a:rect l="l" t="t" r="r" b="b"/>
            <a:pathLst>
              <a:path w="3546482" h="5143500">
                <a:moveTo>
                  <a:pt x="0" y="0"/>
                </a:moveTo>
                <a:lnTo>
                  <a:pt x="3546481" y="0"/>
                </a:lnTo>
                <a:lnTo>
                  <a:pt x="354648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39622" y="5809619"/>
            <a:ext cx="4687069" cy="4675524"/>
          </a:xfrm>
          <a:custGeom>
            <a:avLst/>
            <a:gdLst/>
            <a:ahLst/>
            <a:cxnLst/>
            <a:rect l="l" t="t" r="r" b="b"/>
            <a:pathLst>
              <a:path w="4687069" h="4675524">
                <a:moveTo>
                  <a:pt x="4687069" y="0"/>
                </a:moveTo>
                <a:lnTo>
                  <a:pt x="0" y="0"/>
                </a:lnTo>
                <a:lnTo>
                  <a:pt x="0" y="4675524"/>
                </a:lnTo>
                <a:lnTo>
                  <a:pt x="4687069" y="4675524"/>
                </a:lnTo>
                <a:lnTo>
                  <a:pt x="468706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91023" y="861983"/>
            <a:ext cx="8505953" cy="10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2"/>
              </a:lnSpc>
            </a:pPr>
            <a:r>
              <a:rPr lang="en-US" sz="8000" spc="-120" smtClean="0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Guess the picture</a:t>
            </a:r>
            <a:endParaRPr lang="en-US" sz="8000" spc="-120">
              <a:solidFill>
                <a:srgbClr val="F7838D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1927" y="7761582"/>
            <a:ext cx="3070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latin typeface="Cambria" panose="02040503050406030204" pitchFamily="18" charset="0"/>
                <a:ea typeface="Cambria" panose="02040503050406030204" pitchFamily="18" charset="0"/>
              </a:rPr>
              <a:t>Ball</a:t>
            </a:r>
            <a:endParaRPr lang="en-US" sz="9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Chuông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5" b="89749" l="1667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91" y="7492241"/>
            <a:ext cx="1661096" cy="20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63695" y="7995731"/>
            <a:ext cx="1009029" cy="1009029"/>
          </a:xfrm>
          <a:prstGeom prst="rect">
            <a:avLst/>
          </a:prstGeom>
        </p:spPr>
      </p:pic>
      <p:pic>
        <p:nvPicPr>
          <p:cNvPr id="21" name="Picture 2" descr="Soccer Ball Cartoon Vector Images (over 21,000)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800">
                        <a14:foregroundMark x1="32600" y1="22400" x2="22000" y2="32600"/>
                        <a14:foregroundMark x1="60400" y1="13800" x2="77400" y2="22800"/>
                        <a14:foregroundMark x1="64200" y1="5400" x2="75600" y2="11400"/>
                        <a14:foregroundMark x1="21000" y1="13800" x2="11600" y2="23200"/>
                        <a14:foregroundMark x1="74000" y1="40400" x2="78200" y2="48000"/>
                        <a14:foregroundMark x1="80800" y1="38200" x2="81200" y2="63000"/>
                        <a14:foregroundMark x1="96600" y1="46200" x2="95800" y2="64200"/>
                        <a14:foregroundMark x1="24000" y1="53600" x2="33400" y2="66000"/>
                        <a14:foregroundMark x1="62000" y1="73200" x2="53400" y2="86400"/>
                        <a14:foregroundMark x1="55600" y1="65000" x2="42800" y2="72400"/>
                        <a14:foregroundMark x1="9200" y1="64600" x2="14600" y2="71000"/>
                        <a14:foregroundMark x1="56400" y1="90600" x2="62800" y2="90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86" y="365384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86200" y="2269028"/>
            <a:ext cx="4572000" cy="2595438"/>
            <a:chOff x="3886200" y="2269028"/>
            <a:chExt cx="4572000" cy="2595438"/>
          </a:xfrm>
        </p:grpSpPr>
        <p:sp>
          <p:nvSpPr>
            <p:cNvPr id="3" name="Freeform 3"/>
            <p:cNvSpPr/>
            <p:nvPr/>
          </p:nvSpPr>
          <p:spPr>
            <a:xfrm>
              <a:off x="3886200" y="2269028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/>
            <p:cNvSpPr txBox="1"/>
            <p:nvPr/>
          </p:nvSpPr>
          <p:spPr>
            <a:xfrm>
              <a:off x="5257800" y="2928844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28667" y="2292844"/>
            <a:ext cx="4572000" cy="2595438"/>
            <a:chOff x="8328667" y="2264371"/>
            <a:chExt cx="4572000" cy="2595438"/>
          </a:xfrm>
        </p:grpSpPr>
        <p:sp>
          <p:nvSpPr>
            <p:cNvPr id="12" name="Freeform 3"/>
            <p:cNvSpPr/>
            <p:nvPr/>
          </p:nvSpPr>
          <p:spPr>
            <a:xfrm>
              <a:off x="8328667" y="2264371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7"/>
            <p:cNvSpPr txBox="1"/>
            <p:nvPr/>
          </p:nvSpPr>
          <p:spPr>
            <a:xfrm>
              <a:off x="9372600" y="2876979"/>
              <a:ext cx="2242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28667" y="4734950"/>
            <a:ext cx="4572000" cy="2595438"/>
            <a:chOff x="8328667" y="4734950"/>
            <a:chExt cx="4572000" cy="2595438"/>
          </a:xfrm>
        </p:grpSpPr>
        <p:sp>
          <p:nvSpPr>
            <p:cNvPr id="13" name="Freeform 3"/>
            <p:cNvSpPr/>
            <p:nvPr/>
          </p:nvSpPr>
          <p:spPr>
            <a:xfrm>
              <a:off x="8328667" y="4734950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/>
            <p:cNvSpPr txBox="1"/>
            <p:nvPr/>
          </p:nvSpPr>
          <p:spPr>
            <a:xfrm>
              <a:off x="9677400" y="5187949"/>
              <a:ext cx="19321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55365" y="4706140"/>
            <a:ext cx="4572000" cy="3150282"/>
            <a:chOff x="4574463" y="3480029"/>
            <a:chExt cx="4572000" cy="3150282"/>
          </a:xfrm>
        </p:grpSpPr>
        <p:sp>
          <p:nvSpPr>
            <p:cNvPr id="19" name="TextBox 18"/>
            <p:cNvSpPr txBox="1"/>
            <p:nvPr/>
          </p:nvSpPr>
          <p:spPr>
            <a:xfrm>
              <a:off x="5334000" y="5306872"/>
              <a:ext cx="1971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>
              <a:off x="4574463" y="3480029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TextBox 23"/>
          <p:cNvSpPr txBox="1"/>
          <p:nvPr/>
        </p:nvSpPr>
        <p:spPr>
          <a:xfrm>
            <a:off x="5257800" y="5267861"/>
            <a:ext cx="189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91023" y="861983"/>
            <a:ext cx="8505953" cy="10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2"/>
              </a:lnSpc>
            </a:pPr>
            <a:r>
              <a:rPr lang="en-US" sz="8000" spc="-120" smtClean="0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Guess the picture</a:t>
            </a:r>
            <a:endParaRPr lang="en-US" sz="8000" spc="-120">
              <a:solidFill>
                <a:srgbClr val="F7838D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1123" y="7823783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latin typeface="Cambria" panose="02040503050406030204" pitchFamily="18" charset="0"/>
                <a:ea typeface="Cambria" panose="02040503050406030204" pitchFamily="18" charset="0"/>
              </a:rPr>
              <a:t>Bike</a:t>
            </a:r>
            <a:endParaRPr lang="en-US" sz="9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6"/>
          <p:cNvSpPr/>
          <p:nvPr/>
        </p:nvSpPr>
        <p:spPr>
          <a:xfrm>
            <a:off x="12577694" y="4793157"/>
            <a:ext cx="6126594" cy="5505656"/>
          </a:xfrm>
          <a:custGeom>
            <a:avLst/>
            <a:gdLst/>
            <a:ahLst/>
            <a:cxnLst/>
            <a:rect l="l" t="t" r="r" b="b"/>
            <a:pathLst>
              <a:path w="6126594" h="5505656">
                <a:moveTo>
                  <a:pt x="0" y="0"/>
                </a:moveTo>
                <a:lnTo>
                  <a:pt x="6126595" y="0"/>
                </a:lnTo>
                <a:lnTo>
                  <a:pt x="6126595" y="5505656"/>
                </a:lnTo>
                <a:lnTo>
                  <a:pt x="0" y="5505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7"/>
          <p:cNvSpPr/>
          <p:nvPr/>
        </p:nvSpPr>
        <p:spPr>
          <a:xfrm>
            <a:off x="0" y="6649720"/>
            <a:ext cx="3844046" cy="3619500"/>
          </a:xfrm>
          <a:custGeom>
            <a:avLst/>
            <a:gdLst/>
            <a:ahLst/>
            <a:cxnLst/>
            <a:rect l="l" t="t" r="r" b="b"/>
            <a:pathLst>
              <a:path w="3144094" h="3172548">
                <a:moveTo>
                  <a:pt x="0" y="0"/>
                </a:moveTo>
                <a:lnTo>
                  <a:pt x="3144094" y="0"/>
                </a:lnTo>
                <a:lnTo>
                  <a:pt x="3144094" y="3172548"/>
                </a:lnTo>
                <a:lnTo>
                  <a:pt x="0" y="31725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4" name="Picture 2" descr="Hình ảnh Chuông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5" b="89749" l="1667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80" y="7549640"/>
            <a:ext cx="1661096" cy="20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i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7875" y="8097192"/>
            <a:ext cx="1209826" cy="1209826"/>
          </a:xfrm>
          <a:prstGeom prst="rect">
            <a:avLst/>
          </a:prstGeom>
        </p:spPr>
      </p:pic>
      <p:pic>
        <p:nvPicPr>
          <p:cNvPr id="2050" name="Picture 2" descr="Bicycle Cartoon Images | Free Photos, PNG Stickers, Wallpapers &amp;  Backgrounds - rawpixe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09" b="96870" l="2500" r="98500">
                        <a14:backgroundMark x1="35375" y1="41217" x2="37000" y2="47652"/>
                        <a14:backgroundMark x1="20125" y1="42087" x2="20125" y2="46435"/>
                        <a14:backgroundMark x1="13250" y1="45043" x2="17250" y2="49391"/>
                        <a14:backgroundMark x1="11375" y1="49739" x2="13000" y2="50957"/>
                        <a14:backgroundMark x1="10250" y1="54261" x2="11125" y2="53913"/>
                        <a14:backgroundMark x1="9000" y1="57217" x2="11125" y2="57565"/>
                        <a14:backgroundMark x1="9500" y1="64348" x2="10500" y2="63826"/>
                        <a14:backgroundMark x1="11375" y1="68348" x2="13500" y2="66957"/>
                        <a14:backgroundMark x1="14250" y1="74957" x2="15375" y2="71304"/>
                        <a14:backgroundMark x1="16625" y1="74609" x2="17250" y2="73913"/>
                        <a14:backgroundMark x1="20375" y1="73913" x2="20375" y2="73913"/>
                        <a14:backgroundMark x1="21750" y1="78435" x2="20375" y2="73565"/>
                        <a14:backgroundMark x1="23625" y1="74957" x2="25500" y2="75478"/>
                        <a14:backgroundMark x1="26500" y1="70957" x2="28125" y2="72000"/>
                        <a14:backgroundMark x1="28125" y1="54609" x2="29500" y2="52348"/>
                        <a14:backgroundMark x1="25250" y1="44696" x2="23375" y2="47130"/>
                        <a14:backgroundMark x1="67375" y1="50957" x2="67625" y2="52348"/>
                        <a14:backgroundMark x1="64625" y1="56870" x2="68625" y2="59478"/>
                        <a14:backgroundMark x1="64125" y1="62087" x2="66500" y2="62435"/>
                        <a14:backgroundMark x1="64625" y1="69913" x2="67375" y2="68696"/>
                        <a14:backgroundMark x1="66500" y1="75826" x2="69750" y2="70957"/>
                        <a14:backgroundMark x1="68125" y1="81739" x2="70500" y2="75826"/>
                        <a14:backgroundMark x1="73250" y1="83652" x2="73500" y2="77217"/>
                        <a14:backgroundMark x1="76375" y1="84696" x2="76375" y2="79130"/>
                        <a14:backgroundMark x1="80375" y1="82435" x2="79875" y2="77217"/>
                        <a14:backgroundMark x1="84375" y1="79130" x2="82250" y2="74957"/>
                        <a14:backgroundMark x1="87875" y1="72870" x2="82500" y2="69043"/>
                        <a14:backgroundMark x1="89000" y1="69391" x2="85500" y2="68696"/>
                        <a14:backgroundMark x1="87875" y1="59826" x2="86250" y2="60174"/>
                        <a14:backgroundMark x1="86250" y1="53217" x2="84375" y2="55826"/>
                        <a14:backgroundMark x1="82500" y1="46087" x2="81000" y2="53913"/>
                        <a14:backgroundMark x1="78500" y1="45043" x2="78500" y2="47652"/>
                        <a14:backgroundMark x1="75625" y1="44174" x2="75625" y2="46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45" y="3315884"/>
            <a:ext cx="3965011" cy="284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337707" y="4739607"/>
            <a:ext cx="4572000" cy="2613693"/>
            <a:chOff x="8337707" y="4739607"/>
            <a:chExt cx="4572000" cy="2613693"/>
          </a:xfrm>
        </p:grpSpPr>
        <p:sp>
          <p:nvSpPr>
            <p:cNvPr id="13" name="Freeform 3"/>
            <p:cNvSpPr/>
            <p:nvPr/>
          </p:nvSpPr>
          <p:spPr>
            <a:xfrm>
              <a:off x="8337707" y="4739607"/>
              <a:ext cx="4572000" cy="2613693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2"/>
            <p:cNvSpPr txBox="1"/>
            <p:nvPr/>
          </p:nvSpPr>
          <p:spPr>
            <a:xfrm>
              <a:off x="10250621" y="5294147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37707" y="2255311"/>
            <a:ext cx="4572000" cy="2616566"/>
            <a:chOff x="8305800" y="2247900"/>
            <a:chExt cx="4572000" cy="2616566"/>
          </a:xfrm>
        </p:grpSpPr>
        <p:sp>
          <p:nvSpPr>
            <p:cNvPr id="12" name="Freeform 3"/>
            <p:cNvSpPr/>
            <p:nvPr/>
          </p:nvSpPr>
          <p:spPr>
            <a:xfrm>
              <a:off x="8305800" y="2247900"/>
              <a:ext cx="4572000" cy="2616566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0"/>
            <p:cNvSpPr txBox="1"/>
            <p:nvPr/>
          </p:nvSpPr>
          <p:spPr>
            <a:xfrm>
              <a:off x="10262307" y="2855298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86200" y="2269028"/>
            <a:ext cx="4572000" cy="2595438"/>
            <a:chOff x="3886200" y="2269028"/>
            <a:chExt cx="4572000" cy="2595438"/>
          </a:xfrm>
        </p:grpSpPr>
        <p:sp>
          <p:nvSpPr>
            <p:cNvPr id="3" name="Freeform 3"/>
            <p:cNvSpPr/>
            <p:nvPr/>
          </p:nvSpPr>
          <p:spPr>
            <a:xfrm>
              <a:off x="3886200" y="2269028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/>
            <p:cNvSpPr txBox="1"/>
            <p:nvPr/>
          </p:nvSpPr>
          <p:spPr>
            <a:xfrm>
              <a:off x="5791200" y="2928844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75953" y="4740810"/>
            <a:ext cx="4572000" cy="2595438"/>
            <a:chOff x="3875953" y="4740810"/>
            <a:chExt cx="4572000" cy="2595438"/>
          </a:xfrm>
        </p:grpSpPr>
        <p:sp>
          <p:nvSpPr>
            <p:cNvPr id="11" name="Freeform 3"/>
            <p:cNvSpPr/>
            <p:nvPr/>
          </p:nvSpPr>
          <p:spPr>
            <a:xfrm>
              <a:off x="3875953" y="4740810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/>
            <p:cNvSpPr txBox="1"/>
            <p:nvPr/>
          </p:nvSpPr>
          <p:spPr>
            <a:xfrm>
              <a:off x="5780729" y="5326281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01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91023" y="861983"/>
            <a:ext cx="8505953" cy="106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2"/>
              </a:lnSpc>
            </a:pPr>
            <a:r>
              <a:rPr lang="en-US" sz="8000" spc="-120" smtClean="0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Guess the picture</a:t>
            </a:r>
            <a:endParaRPr lang="en-US" sz="8000" spc="-120">
              <a:solidFill>
                <a:srgbClr val="F7838D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1927" y="7761582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smtClean="0">
                <a:latin typeface="Cambria" panose="02040503050406030204" pitchFamily="18" charset="0"/>
                <a:ea typeface="Cambria" panose="02040503050406030204" pitchFamily="18" charset="0"/>
              </a:rPr>
              <a:t>Book</a:t>
            </a:r>
            <a:endParaRPr lang="en-US" sz="9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6"/>
          <p:cNvSpPr/>
          <p:nvPr/>
        </p:nvSpPr>
        <p:spPr>
          <a:xfrm>
            <a:off x="-250447" y="6511388"/>
            <a:ext cx="4648612" cy="4114800"/>
          </a:xfrm>
          <a:custGeom>
            <a:avLst/>
            <a:gdLst/>
            <a:ahLst/>
            <a:cxnLst/>
            <a:rect l="l" t="t" r="r" b="b"/>
            <a:pathLst>
              <a:path w="4648612" h="4114800">
                <a:moveTo>
                  <a:pt x="0" y="0"/>
                </a:moveTo>
                <a:lnTo>
                  <a:pt x="4648612" y="0"/>
                </a:lnTo>
                <a:lnTo>
                  <a:pt x="4648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7"/>
          <p:cNvSpPr/>
          <p:nvPr/>
        </p:nvSpPr>
        <p:spPr>
          <a:xfrm>
            <a:off x="14228771" y="5336180"/>
            <a:ext cx="3992377" cy="5119320"/>
          </a:xfrm>
          <a:custGeom>
            <a:avLst/>
            <a:gdLst/>
            <a:ahLst/>
            <a:cxnLst/>
            <a:rect l="l" t="t" r="r" b="b"/>
            <a:pathLst>
              <a:path w="3495403" h="4200997">
                <a:moveTo>
                  <a:pt x="0" y="0"/>
                </a:moveTo>
                <a:lnTo>
                  <a:pt x="3495403" y="0"/>
                </a:lnTo>
                <a:lnTo>
                  <a:pt x="3495403" y="4200997"/>
                </a:lnTo>
                <a:lnTo>
                  <a:pt x="0" y="42009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2" name="Picture 2" descr="Hình ảnh Chuông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5" b="89749" l="1667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98" y="7464176"/>
            <a:ext cx="1661096" cy="20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losed book cartoon symbol icon design beautiful Vector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47" b="84703" l="2700" r="97900">
                        <a14:foregroundMark x1="51800" y1="69521" x2="79000" y2="6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69" y="3401264"/>
            <a:ext cx="3657600" cy="320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67657" y="2298548"/>
            <a:ext cx="4572000" cy="2595438"/>
            <a:chOff x="3867657" y="2298548"/>
            <a:chExt cx="4572000" cy="2595438"/>
          </a:xfrm>
        </p:grpSpPr>
        <p:sp>
          <p:nvSpPr>
            <p:cNvPr id="3" name="Freeform 3"/>
            <p:cNvSpPr/>
            <p:nvPr/>
          </p:nvSpPr>
          <p:spPr>
            <a:xfrm>
              <a:off x="3867657" y="2298548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5886412" y="2963011"/>
              <a:ext cx="1895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30723" y="4734950"/>
            <a:ext cx="4572000" cy="2595438"/>
            <a:chOff x="3930723" y="4734950"/>
            <a:chExt cx="4572000" cy="2595438"/>
          </a:xfrm>
        </p:grpSpPr>
        <p:sp>
          <p:nvSpPr>
            <p:cNvPr id="11" name="Freeform 3"/>
            <p:cNvSpPr/>
            <p:nvPr/>
          </p:nvSpPr>
          <p:spPr>
            <a:xfrm>
              <a:off x="3930723" y="4734950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/>
            <p:cNvSpPr txBox="1"/>
            <p:nvPr/>
          </p:nvSpPr>
          <p:spPr>
            <a:xfrm>
              <a:off x="5985480" y="5325180"/>
              <a:ext cx="19716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28667" y="4734950"/>
            <a:ext cx="4572000" cy="2595438"/>
            <a:chOff x="8328667" y="4734950"/>
            <a:chExt cx="4572000" cy="2595438"/>
          </a:xfrm>
        </p:grpSpPr>
        <p:sp>
          <p:nvSpPr>
            <p:cNvPr id="13" name="Freeform 3"/>
            <p:cNvSpPr/>
            <p:nvPr/>
          </p:nvSpPr>
          <p:spPr>
            <a:xfrm>
              <a:off x="8328667" y="4734950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5"/>
            <p:cNvSpPr txBox="1"/>
            <p:nvPr/>
          </p:nvSpPr>
          <p:spPr>
            <a:xfrm>
              <a:off x="10224758" y="5386600"/>
              <a:ext cx="19321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328667" y="2298548"/>
            <a:ext cx="4572000" cy="2595438"/>
            <a:chOff x="8323247" y="2308618"/>
            <a:chExt cx="4572000" cy="2595438"/>
          </a:xfrm>
        </p:grpSpPr>
        <p:sp>
          <p:nvSpPr>
            <p:cNvPr id="12" name="Freeform 3"/>
            <p:cNvSpPr/>
            <p:nvPr/>
          </p:nvSpPr>
          <p:spPr>
            <a:xfrm>
              <a:off x="8323247" y="2308618"/>
              <a:ext cx="4572000" cy="2595438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3"/>
            <p:cNvSpPr txBox="1"/>
            <p:nvPr/>
          </p:nvSpPr>
          <p:spPr>
            <a:xfrm>
              <a:off x="10196154" y="2879445"/>
              <a:ext cx="2242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mtClean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8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3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75CE154-D712-943B-FEC3-6F35910D9EBF}"/>
              </a:ext>
            </a:extLst>
          </p:cNvPr>
          <p:cNvSpPr txBox="1"/>
          <p:nvPr/>
        </p:nvSpPr>
        <p:spPr>
          <a:xfrm>
            <a:off x="5605195" y="182881"/>
            <a:ext cx="7190751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AU" sz="9900" b="1" dirty="0">
                <a:solidFill>
                  <a:srgbClr val="FF0000"/>
                </a:solidFill>
                <a:latin typeface="Comic Sans Bold"/>
                <a:ea typeface="Times New Roman" panose="02020603050405020304" pitchFamily="18" charset="0"/>
              </a:rPr>
              <a:t>Let’s chant.</a:t>
            </a:r>
            <a:endParaRPr lang="en-US" sz="13200" b="1" dirty="0">
              <a:solidFill>
                <a:srgbClr val="FF0000"/>
              </a:solidFill>
              <a:latin typeface="Comic Sans Bold"/>
              <a:cs typeface="Aharoni" panose="02010803020104030203" pitchFamily="2" charset="-79"/>
            </a:endParaRPr>
          </a:p>
        </p:txBody>
      </p:sp>
      <p:pic>
        <p:nvPicPr>
          <p:cNvPr id="3" name="VIDEO HOẠT HÌNH LỚP 1 - Unit 1 - In the playground -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1945" y="1806328"/>
            <a:ext cx="13557250" cy="7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0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29B1CAE-C810-1260-8304-EB066FF5138B}"/>
              </a:ext>
            </a:extLst>
          </p:cNvPr>
          <p:cNvSpPr txBox="1"/>
          <p:nvPr/>
        </p:nvSpPr>
        <p:spPr>
          <a:xfrm>
            <a:off x="1026990" y="2777684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 b</a:t>
            </a:r>
            <a:r>
              <a:rPr lang="en-US" sz="7200" smtClean="0">
                <a:latin typeface="Comic Sans Bold"/>
                <a:cs typeface="Times New Roman" panose="02020603050405020304" pitchFamily="18" charset="0"/>
              </a:rPr>
              <a:t>all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8FF1A-8475-33A3-88A7-9FD04BC69E68}"/>
              </a:ext>
            </a:extLst>
          </p:cNvPr>
          <p:cNvSpPr txBox="1"/>
          <p:nvPr/>
        </p:nvSpPr>
        <p:spPr>
          <a:xfrm>
            <a:off x="1752600" y="3794112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smtClean="0">
                <a:latin typeface="Comic Sans Bold"/>
                <a:cs typeface="Times New Roman" panose="02020603050405020304" pitchFamily="18" charset="0"/>
              </a:rPr>
              <a:t>A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all, a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all.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7E0E-4FF9-E7F6-54D6-07EE027707FC}"/>
              </a:ext>
            </a:extLst>
          </p:cNvPr>
          <p:cNvSpPr txBox="1"/>
          <p:nvPr/>
        </p:nvSpPr>
        <p:spPr>
          <a:xfrm>
            <a:off x="1965186" y="4832377"/>
            <a:ext cx="514939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a 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all.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0A63A-B37D-25AF-F673-D8F3B53048D0}"/>
              </a:ext>
            </a:extLst>
          </p:cNvPr>
          <p:cNvSpPr txBox="1"/>
          <p:nvPr/>
        </p:nvSpPr>
        <p:spPr>
          <a:xfrm>
            <a:off x="10255560" y="2621457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latin typeface="Comic Sans Bold"/>
                <a:cs typeface="Times New Roman" panose="02020603050405020304" pitchFamily="18" charset="0"/>
              </a:rPr>
              <a:t>ook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.</a:t>
            </a:r>
            <a:endParaRPr lang="en-US" sz="8100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502BE-1726-C7DC-C694-CBDC368CF010}"/>
              </a:ext>
            </a:extLst>
          </p:cNvPr>
          <p:cNvSpPr txBox="1"/>
          <p:nvPr/>
        </p:nvSpPr>
        <p:spPr>
          <a:xfrm>
            <a:off x="10294848" y="3607317"/>
            <a:ext cx="7993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ook, a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ook.</a:t>
            </a:r>
            <a:endParaRPr lang="en-US" sz="8100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E1783-A27D-329B-71BF-6D8B1EE0DB0E}"/>
              </a:ext>
            </a:extLst>
          </p:cNvPr>
          <p:cNvSpPr txBox="1"/>
          <p:nvPr/>
        </p:nvSpPr>
        <p:spPr>
          <a:xfrm>
            <a:off x="10850652" y="4729876"/>
            <a:ext cx="560820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latin typeface="Comic Sans Bold"/>
                <a:cs typeface="Times New Roman" panose="02020603050405020304" pitchFamily="18" charset="0"/>
              </a:rPr>
              <a:t>ook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.</a:t>
            </a:r>
            <a:endParaRPr lang="en-US" sz="8100" dirty="0">
              <a:solidFill>
                <a:prstClr val="black"/>
              </a:solidFill>
              <a:latin typeface="Comic Sans 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AFE490-2FA5-DB67-DE2C-F0EE480FF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41" y="1120424"/>
            <a:ext cx="5660748" cy="1232481"/>
          </a:xfrm>
          <a:prstGeom prst="rect">
            <a:avLst/>
          </a:prstGeom>
        </p:spPr>
      </p:pic>
      <p:pic>
        <p:nvPicPr>
          <p:cNvPr id="23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85" end="48806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0511" y="2351215"/>
            <a:ext cx="879414" cy="879414"/>
          </a:xfrm>
          <a:prstGeom prst="rect">
            <a:avLst/>
          </a:prstGeom>
        </p:spPr>
      </p:pic>
      <p:pic>
        <p:nvPicPr>
          <p:cNvPr id="25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40" end="44471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1894" y="3455924"/>
            <a:ext cx="862519" cy="862519"/>
          </a:xfrm>
          <a:prstGeom prst="rect">
            <a:avLst/>
          </a:prstGeom>
        </p:spPr>
      </p:pic>
      <p:pic>
        <p:nvPicPr>
          <p:cNvPr id="26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56" end="40207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7834" y="4569802"/>
            <a:ext cx="951091" cy="951091"/>
          </a:xfrm>
          <a:prstGeom prst="rect">
            <a:avLst/>
          </a:prstGeom>
        </p:spPr>
      </p:pic>
      <p:pic>
        <p:nvPicPr>
          <p:cNvPr id="21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64" end="3310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6875" y="5772252"/>
            <a:ext cx="832142" cy="832142"/>
          </a:xfrm>
          <a:prstGeom prst="rect">
            <a:avLst/>
          </a:prstGeom>
        </p:spPr>
      </p:pic>
      <p:pic>
        <p:nvPicPr>
          <p:cNvPr id="28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49" end="28512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15" y="7841598"/>
            <a:ext cx="993591" cy="9935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9B1CAE-C810-1260-8304-EB066FF5138B}"/>
              </a:ext>
            </a:extLst>
          </p:cNvPr>
          <p:cNvSpPr txBox="1"/>
          <p:nvPr/>
        </p:nvSpPr>
        <p:spPr>
          <a:xfrm>
            <a:off x="6065949" y="6305921"/>
            <a:ext cx="6184167" cy="706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 b</a:t>
            </a:r>
            <a:r>
              <a:rPr lang="en-US" sz="7200">
                <a:latin typeface="Comic Sans Bold"/>
                <a:cs typeface="Times New Roman" panose="02020603050405020304" pitchFamily="18" charset="0"/>
              </a:rPr>
              <a:t>ike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B8FF1A-8475-33A3-88A7-9FD04BC69E68}"/>
              </a:ext>
            </a:extLst>
          </p:cNvPr>
          <p:cNvSpPr txBox="1"/>
          <p:nvPr/>
        </p:nvSpPr>
        <p:spPr>
          <a:xfrm>
            <a:off x="6858000" y="7478576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 smtClean="0">
                <a:latin typeface="Comic Sans Bold"/>
                <a:cs typeface="Times New Roman" panose="02020603050405020304" pitchFamily="18" charset="0"/>
              </a:rPr>
              <a:t>A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ike, a 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 smtClean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ike.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9B1CAE-C810-1260-8304-EB066FF5138B}"/>
              </a:ext>
            </a:extLst>
          </p:cNvPr>
          <p:cNvSpPr txBox="1"/>
          <p:nvPr/>
        </p:nvSpPr>
        <p:spPr>
          <a:xfrm>
            <a:off x="6400800" y="8575698"/>
            <a:ext cx="6184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ts val="4199"/>
              </a:lnSpc>
              <a:defRPr/>
            </a:pP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 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b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,</a:t>
            </a:r>
            <a:r>
              <a:rPr lang="en-US" sz="720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 </a:t>
            </a:r>
            <a:r>
              <a:rPr lang="en-US" sz="7200" smtClean="0">
                <a:latin typeface="Comic Sans Bold"/>
                <a:cs typeface="Times New Roman" panose="02020603050405020304" pitchFamily="18" charset="0"/>
              </a:rPr>
              <a:t>a</a:t>
            </a:r>
            <a:r>
              <a:rPr lang="en-US" sz="7200" smtClean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 b</a:t>
            </a:r>
            <a:r>
              <a:rPr lang="en-US" sz="7200" smtClean="0">
                <a:latin typeface="Comic Sans Bold"/>
                <a:cs typeface="Times New Roman" panose="02020603050405020304" pitchFamily="18" charset="0"/>
              </a:rPr>
              <a:t>ike</a:t>
            </a:r>
            <a:r>
              <a:rPr lang="en-US" sz="720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.</a:t>
            </a:r>
            <a:endParaRPr lang="en-US" sz="8100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34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878" end="17946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2701" y="1153931"/>
            <a:ext cx="1014455" cy="963705"/>
          </a:xfrm>
          <a:prstGeom prst="rect">
            <a:avLst/>
          </a:prstGeom>
        </p:spPr>
      </p:pic>
      <p:pic>
        <p:nvPicPr>
          <p:cNvPr id="35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95" end="13339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2187" y="-8442"/>
            <a:ext cx="1036694" cy="1036694"/>
          </a:xfrm>
          <a:prstGeom prst="rect">
            <a:avLst/>
          </a:prstGeom>
        </p:spPr>
      </p:pic>
      <p:pic>
        <p:nvPicPr>
          <p:cNvPr id="37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00" end="24302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1042" y="6759697"/>
            <a:ext cx="1040813" cy="1040813"/>
          </a:xfrm>
          <a:prstGeom prst="rect">
            <a:avLst/>
          </a:prstGeom>
        </p:spPr>
      </p:pic>
      <p:pic>
        <p:nvPicPr>
          <p:cNvPr id="38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70" end="7408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7632" y="9082256"/>
            <a:ext cx="967632" cy="967632"/>
          </a:xfrm>
          <a:prstGeom prst="rect">
            <a:avLst/>
          </a:prstGeom>
        </p:spPr>
      </p:pic>
      <p:pic>
        <p:nvPicPr>
          <p:cNvPr id="27" name="Track 003_Listen and cha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95" end="292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68754" y="141712"/>
            <a:ext cx="1698094" cy="169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52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3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mph" presetSubtype="0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5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mph" presetSubtype="0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6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8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8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1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97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5" presetClass="emph" presetSubtype="0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104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6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612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811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8" grpId="0"/>
      <p:bldP spid="8" grpId="1"/>
      <p:bldP spid="2" grpId="0"/>
      <p:bldP spid="2" grpId="1"/>
      <p:bldP spid="3" grpId="0"/>
      <p:bldP spid="3" grpId="1"/>
      <p:bldP spid="9" grpId="0"/>
      <p:bldP spid="9" grpId="1"/>
      <p:bldP spid="10" grpId="0"/>
      <p:bldP spid="10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2381" y="994017"/>
            <a:ext cx="7802409" cy="5037776"/>
          </a:xfrm>
          <a:custGeom>
            <a:avLst/>
            <a:gdLst/>
            <a:ahLst/>
            <a:cxnLst/>
            <a:rect l="l" t="t" r="r" b="b"/>
            <a:pathLst>
              <a:path w="7802409" h="5037776">
                <a:moveTo>
                  <a:pt x="0" y="0"/>
                </a:moveTo>
                <a:lnTo>
                  <a:pt x="7802409" y="0"/>
                </a:lnTo>
                <a:lnTo>
                  <a:pt x="7802409" y="5037776"/>
                </a:lnTo>
                <a:lnTo>
                  <a:pt x="0" y="5037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7425" y="3000291"/>
            <a:ext cx="7802409" cy="5037776"/>
          </a:xfrm>
          <a:custGeom>
            <a:avLst/>
            <a:gdLst/>
            <a:ahLst/>
            <a:cxnLst/>
            <a:rect l="l" t="t" r="r" b="b"/>
            <a:pathLst>
              <a:path w="7802409" h="5037776">
                <a:moveTo>
                  <a:pt x="0" y="0"/>
                </a:moveTo>
                <a:lnTo>
                  <a:pt x="7802409" y="0"/>
                </a:lnTo>
                <a:lnTo>
                  <a:pt x="7802409" y="5037776"/>
                </a:lnTo>
                <a:lnTo>
                  <a:pt x="0" y="5037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35757" y="1344082"/>
            <a:ext cx="6565743" cy="1064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99"/>
              </a:lnSpc>
            </a:pPr>
            <a:r>
              <a:rPr lang="en-US" sz="7000" b="1" spc="-125" smtClean="0"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Listen and tick</a:t>
            </a:r>
            <a:endParaRPr lang="en-US" sz="7000" b="1" spc="-125"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240" y="6450732"/>
            <a:ext cx="4630059" cy="4048920"/>
          </a:xfrm>
          <a:custGeom>
            <a:avLst/>
            <a:gdLst/>
            <a:ahLst/>
            <a:cxnLst/>
            <a:rect l="l" t="t" r="r" b="b"/>
            <a:pathLst>
              <a:path w="4630059" h="4048920">
                <a:moveTo>
                  <a:pt x="0" y="0"/>
                </a:moveTo>
                <a:lnTo>
                  <a:pt x="4630059" y="0"/>
                </a:lnTo>
                <a:lnTo>
                  <a:pt x="4630059" y="4048920"/>
                </a:lnTo>
                <a:lnTo>
                  <a:pt x="0" y="4048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29576" y="6546623"/>
            <a:ext cx="3658283" cy="3872331"/>
          </a:xfrm>
          <a:custGeom>
            <a:avLst/>
            <a:gdLst/>
            <a:ahLst/>
            <a:cxnLst/>
            <a:rect l="l" t="t" r="r" b="b"/>
            <a:pathLst>
              <a:path w="3658283" h="3872331">
                <a:moveTo>
                  <a:pt x="0" y="0"/>
                </a:moveTo>
                <a:lnTo>
                  <a:pt x="3658283" y="0"/>
                </a:lnTo>
                <a:lnTo>
                  <a:pt x="3658283" y="3872331"/>
                </a:lnTo>
                <a:lnTo>
                  <a:pt x="0" y="38723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1447800" y="1248470"/>
            <a:ext cx="773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47171" y="3186295"/>
            <a:ext cx="574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58438" y="6234808"/>
            <a:ext cx="434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45752" y="6277018"/>
            <a:ext cx="465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8400" y="4283214"/>
            <a:ext cx="434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06754" y="4255904"/>
            <a:ext cx="465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916917" y="4283214"/>
            <a:ext cx="788926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606964" y="4283214"/>
            <a:ext cx="788926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1072122" y="6284597"/>
            <a:ext cx="788926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4883821" y="6284597"/>
            <a:ext cx="788926" cy="707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ình ảnh Dấu Tích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45" y="4344801"/>
            <a:ext cx="631594" cy="6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Dấu Tích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322" y="6353000"/>
            <a:ext cx="631594" cy="6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9" b="94709" l="8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067" y="1671776"/>
            <a:ext cx="2727560" cy="2577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24" b="100000" l="960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373" y="1537816"/>
            <a:ext cx="3303512" cy="27264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30" b="95676" l="9778" r="96000">
                        <a14:foregroundMark x1="55111" y1="23243" x2="55556" y2="48108"/>
                        <a14:foregroundMark x1="68000" y1="20000" x2="74667" y2="18378"/>
                        <a14:foregroundMark x1="84444" y1="25946" x2="93778" y2="39459"/>
                        <a14:foregroundMark x1="87111" y1="50811" x2="78667" y2="60541"/>
                        <a14:foregroundMark x1="59556" y1="57297" x2="73333" y2="63243"/>
                        <a14:foregroundMark x1="44889" y1="45946" x2="50222" y2="50811"/>
                        <a14:foregroundMark x1="63556" y1="51351" x2="72444" y2="56216"/>
                        <a14:foregroundMark x1="55111" y1="61081" x2="63556" y2="65405"/>
                        <a14:foregroundMark x1="59111" y1="25405" x2="59111" y2="34054"/>
                        <a14:foregroundMark x1="60889" y1="20541" x2="68889" y2="22703"/>
                        <a14:foregroundMark x1="50667" y1="15676" x2="42222" y2="27568"/>
                        <a14:foregroundMark x1="40889" y1="30270" x2="40444" y2="41622"/>
                        <a14:foregroundMark x1="93778" y1="60000" x2="84444" y2="68108"/>
                        <a14:foregroundMark x1="24444" y1="63243" x2="37333" y2="75135"/>
                        <a14:foregroundMark x1="49333" y1="74054" x2="40444" y2="85405"/>
                        <a14:foregroundMark x1="43111" y1="81622" x2="48444" y2="85405"/>
                        <a14:foregroundMark x1="40889" y1="85946" x2="37333" y2="85946"/>
                        <a14:foregroundMark x1="50667" y1="73514" x2="48000" y2="79459"/>
                        <a14:foregroundMark x1="56000" y1="58378" x2="56000" y2="58378"/>
                        <a14:foregroundMark x1="19556" y1="66486" x2="28889" y2="67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7171" y="3402615"/>
            <a:ext cx="3361225" cy="27636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97" b="92308" l="2649" r="99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2249" y="3348464"/>
            <a:ext cx="2429477" cy="2928244"/>
          </a:xfrm>
          <a:prstGeom prst="rect">
            <a:avLst/>
          </a:prstGeom>
        </p:spPr>
      </p:pic>
      <p:pic>
        <p:nvPicPr>
          <p:cNvPr id="29" name="Track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85476" y="8322944"/>
            <a:ext cx="853874" cy="8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85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334256" y="1298610"/>
            <a:ext cx="11803365" cy="12182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7000" b="1" spc="-173" smtClean="0"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Look and write</a:t>
            </a:r>
            <a:endParaRPr lang="en-US" sz="7000" b="1" spc="-173"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51306" y="-386632"/>
            <a:ext cx="3152253" cy="4475851"/>
          </a:xfrm>
          <a:custGeom>
            <a:avLst/>
            <a:gdLst/>
            <a:ahLst/>
            <a:cxnLst/>
            <a:rect l="l" t="t" r="r" b="b"/>
            <a:pathLst>
              <a:path w="3152253" h="4475851">
                <a:moveTo>
                  <a:pt x="0" y="0"/>
                </a:moveTo>
                <a:lnTo>
                  <a:pt x="3152253" y="0"/>
                </a:lnTo>
                <a:lnTo>
                  <a:pt x="3152253" y="4475851"/>
                </a:lnTo>
                <a:lnTo>
                  <a:pt x="0" y="4475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19200" y="6252066"/>
            <a:ext cx="4573776" cy="4103693"/>
          </a:xfrm>
          <a:custGeom>
            <a:avLst/>
            <a:gdLst/>
            <a:ahLst/>
            <a:cxnLst/>
            <a:rect l="l" t="t" r="r" b="b"/>
            <a:pathLst>
              <a:path w="4573776" h="4103693">
                <a:moveTo>
                  <a:pt x="0" y="0"/>
                </a:moveTo>
                <a:lnTo>
                  <a:pt x="4573775" y="0"/>
                </a:lnTo>
                <a:lnTo>
                  <a:pt x="4573775" y="4103693"/>
                </a:lnTo>
                <a:lnTo>
                  <a:pt x="0" y="4103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162299"/>
            <a:ext cx="13335000" cy="466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8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140</Words>
  <Application>Microsoft Office PowerPoint</Application>
  <PresentationFormat>Custom</PresentationFormat>
  <Paragraphs>45</Paragraphs>
  <Slides>10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Times New Roman</vt:lpstr>
      <vt:lpstr>Arial</vt:lpstr>
      <vt:lpstr>Aharoni</vt:lpstr>
      <vt:lpstr>Cambria</vt:lpstr>
      <vt:lpstr>Calibri</vt:lpstr>
      <vt:lpstr>More Sugar</vt:lpstr>
      <vt:lpstr>Comic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Red Illustrative Class Agenda Presentation</dc:title>
  <cp:lastModifiedBy>DELL</cp:lastModifiedBy>
  <cp:revision>40</cp:revision>
  <dcterms:created xsi:type="dcterms:W3CDTF">2006-08-16T00:00:00Z</dcterms:created>
  <dcterms:modified xsi:type="dcterms:W3CDTF">2024-10-03T09:43:07Z</dcterms:modified>
  <dc:identifier>DAGSVQ-KWNw</dc:identifier>
</cp:coreProperties>
</file>