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7" r:id="rId4"/>
    <p:sldId id="278" r:id="rId5"/>
    <p:sldId id="259" r:id="rId6"/>
    <p:sldId id="279" r:id="rId7"/>
    <p:sldId id="280" r:id="rId8"/>
    <p:sldId id="282" r:id="rId9"/>
    <p:sldId id="281" r:id="rId10"/>
    <p:sldId id="269" r:id="rId11"/>
    <p:sldId id="268" r:id="rId12"/>
    <p:sldId id="265" r:id="rId13"/>
  </p:sldIdLst>
  <p:sldSz cx="18288000" cy="10287000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re Sugar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364" autoAdjust="0"/>
  </p:normalViewPr>
  <p:slideViewPr>
    <p:cSldViewPr>
      <p:cViewPr varScale="1">
        <p:scale>
          <a:sx n="47" d="100"/>
          <a:sy n="47" d="100"/>
        </p:scale>
        <p:origin x="6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258A4-DE46-46AA-B6AF-E52C3430D04A}" type="datetimeFigureOut">
              <a:rPr lang="en-US" smtClean="0"/>
              <a:t>08/10/202424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CAC7F-49C9-480A-8391-4DC9FE5C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0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Hai</a:t>
            </a:r>
            <a:r>
              <a:rPr lang="en-US" baseline="0" smtClean="0"/>
              <a:t> bạn đang giới thiệu tên cho cả lớp đó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AC7F-49C9-480A-8391-4DC9FE5C79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Và</a:t>
            </a:r>
            <a:r>
              <a:rPr lang="en-US" baseline="0" smtClean="0"/>
              <a:t> bây giờ hai bạn ấy đang giới thiệu và làm quen với nhau. Bạn Bill chào bạn Nam trước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AC7F-49C9-480A-8391-4DC9FE5C79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AC7F-49C9-480A-8391-4DC9FE5C79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Hai</a:t>
            </a:r>
            <a:r>
              <a:rPr lang="en-US" baseline="0" smtClean="0"/>
              <a:t> bạn đang giới thiệu tên cho cả lớp đó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CAC7F-49C9-480A-8391-4DC9FE5C79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85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see each line</a:t>
            </a:r>
          </a:p>
          <a:p>
            <a:r>
              <a:rPr lang="en-US" dirty="0"/>
              <a:t>Click each line to hear the sound</a:t>
            </a:r>
          </a:p>
          <a:p>
            <a:r>
              <a:rPr lang="en-US" dirty="0"/>
              <a:t>Click the speaker to hear the whole chant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13487-43B8-46E4-BFCB-13E653BED1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08/10/202424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08/10/202424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08/10/202424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08/10/202424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08/10/202424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08/10/202424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08/10/202424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08/10/202424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08/10/202424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08/10/202424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08/10/202424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08/10/202424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1.sv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4.wdp"/><Relationship Id="rId4" Type="http://schemas.openxmlformats.org/officeDocument/2006/relationships/audio" Target="../media/media3.mp3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13.png"/><Relationship Id="rId3" Type="http://schemas.microsoft.com/office/2007/relationships/media" Target="../media/media4.mp3"/><Relationship Id="rId7" Type="http://schemas.openxmlformats.org/officeDocument/2006/relationships/image" Target="../media/image1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3.wdp"/><Relationship Id="rId4" Type="http://schemas.openxmlformats.org/officeDocument/2006/relationships/audio" Target="../media/media4.mp3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13.png"/><Relationship Id="rId3" Type="http://schemas.microsoft.com/office/2007/relationships/media" Target="../media/media5.mp3"/><Relationship Id="rId7" Type="http://schemas.openxmlformats.org/officeDocument/2006/relationships/image" Target="../media/image1.png"/><Relationship Id="rId12" Type="http://schemas.microsoft.com/office/2007/relationships/hdphoto" Target="../media/hdphoto4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3.wdp"/><Relationship Id="rId4" Type="http://schemas.openxmlformats.org/officeDocument/2006/relationships/audio" Target="../media/media5.mp3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7.mp3"/><Relationship Id="rId7" Type="http://schemas.openxmlformats.org/officeDocument/2006/relationships/image" Target="../media/image1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4.wdp"/><Relationship Id="rId4" Type="http://schemas.openxmlformats.org/officeDocument/2006/relationships/audio" Target="../media/media7.mp3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10853" y="1959853"/>
            <a:ext cx="9866294" cy="6354825"/>
          </a:xfrm>
          <a:custGeom>
            <a:avLst/>
            <a:gdLst/>
            <a:ahLst/>
            <a:cxnLst/>
            <a:rect l="l" t="t" r="r" b="b"/>
            <a:pathLst>
              <a:path w="9866294" h="6354825">
                <a:moveTo>
                  <a:pt x="0" y="0"/>
                </a:moveTo>
                <a:lnTo>
                  <a:pt x="9866294" y="0"/>
                </a:lnTo>
                <a:lnTo>
                  <a:pt x="9866294" y="6354825"/>
                </a:lnTo>
                <a:lnTo>
                  <a:pt x="0" y="6354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07923" y="4510608"/>
            <a:ext cx="5180077" cy="5917937"/>
          </a:xfrm>
          <a:custGeom>
            <a:avLst/>
            <a:gdLst/>
            <a:ahLst/>
            <a:cxnLst/>
            <a:rect l="l" t="t" r="r" b="b"/>
            <a:pathLst>
              <a:path w="5180077" h="5917937">
                <a:moveTo>
                  <a:pt x="0" y="0"/>
                </a:moveTo>
                <a:lnTo>
                  <a:pt x="5180077" y="0"/>
                </a:lnTo>
                <a:lnTo>
                  <a:pt x="5180077" y="5917936"/>
                </a:lnTo>
                <a:lnTo>
                  <a:pt x="0" y="59179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4510608"/>
            <a:ext cx="5059836" cy="5917937"/>
          </a:xfrm>
          <a:custGeom>
            <a:avLst/>
            <a:gdLst/>
            <a:ahLst/>
            <a:cxnLst/>
            <a:rect l="l" t="t" r="r" b="b"/>
            <a:pathLst>
              <a:path w="5059836" h="5917937">
                <a:moveTo>
                  <a:pt x="0" y="0"/>
                </a:moveTo>
                <a:lnTo>
                  <a:pt x="5059836" y="0"/>
                </a:lnTo>
                <a:lnTo>
                  <a:pt x="5059836" y="5917936"/>
                </a:lnTo>
                <a:lnTo>
                  <a:pt x="0" y="59179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25724" y="1815546"/>
            <a:ext cx="11836551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16"/>
              </a:lnSpc>
            </a:pPr>
            <a:r>
              <a:rPr lang="en-US" sz="6000" b="1" spc="-286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UNIT 1 - LESSON 3</a:t>
            </a:r>
          </a:p>
          <a:p>
            <a:pPr algn="ctr">
              <a:lnSpc>
                <a:spcPts val="14016"/>
              </a:lnSpc>
            </a:pPr>
            <a:r>
              <a:rPr lang="en-US" sz="9500" b="1" spc="-286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IN THE SCHOOL PLAYGROUND</a:t>
            </a:r>
            <a:endParaRPr lang="en-US" sz="9500" b="1" spc="-286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More Sugar"/>
              <a:sym typeface="More Sug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v</a:t>
            </a:r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637256" y="-317825"/>
            <a:ext cx="3152253" cy="4475851"/>
          </a:xfrm>
          <a:custGeom>
            <a:avLst/>
            <a:gdLst/>
            <a:ahLst/>
            <a:cxnLst/>
            <a:rect l="l" t="t" r="r" b="b"/>
            <a:pathLst>
              <a:path w="3152253" h="4475851">
                <a:moveTo>
                  <a:pt x="0" y="0"/>
                </a:moveTo>
                <a:lnTo>
                  <a:pt x="3152253" y="0"/>
                </a:lnTo>
                <a:lnTo>
                  <a:pt x="3152253" y="4475851"/>
                </a:lnTo>
                <a:lnTo>
                  <a:pt x="0" y="44758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56896" y="800100"/>
            <a:ext cx="3733800" cy="3091579"/>
          </a:xfrm>
          <a:custGeom>
            <a:avLst/>
            <a:gdLst/>
            <a:ahLst/>
            <a:cxnLst/>
            <a:rect l="l" t="t" r="r" b="b"/>
            <a:pathLst>
              <a:path w="4573776" h="4103693">
                <a:moveTo>
                  <a:pt x="0" y="0"/>
                </a:moveTo>
                <a:lnTo>
                  <a:pt x="4573775" y="0"/>
                </a:lnTo>
                <a:lnTo>
                  <a:pt x="4573775" y="4103693"/>
                </a:lnTo>
                <a:lnTo>
                  <a:pt x="0" y="41036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7"/>
          <p:cNvSpPr/>
          <p:nvPr/>
        </p:nvSpPr>
        <p:spPr>
          <a:xfrm flipH="1">
            <a:off x="-514735" y="5792953"/>
            <a:ext cx="4687069" cy="4675524"/>
          </a:xfrm>
          <a:custGeom>
            <a:avLst/>
            <a:gdLst/>
            <a:ahLst/>
            <a:cxnLst/>
            <a:rect l="l" t="t" r="r" b="b"/>
            <a:pathLst>
              <a:path w="4687069" h="4675524">
                <a:moveTo>
                  <a:pt x="4687069" y="0"/>
                </a:moveTo>
                <a:lnTo>
                  <a:pt x="0" y="0"/>
                </a:lnTo>
                <a:lnTo>
                  <a:pt x="0" y="4675524"/>
                </a:lnTo>
                <a:lnTo>
                  <a:pt x="4687069" y="4675524"/>
                </a:lnTo>
                <a:lnTo>
                  <a:pt x="468706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6"/>
          <p:cNvSpPr/>
          <p:nvPr/>
        </p:nvSpPr>
        <p:spPr>
          <a:xfrm>
            <a:off x="14238265" y="5242572"/>
            <a:ext cx="3546482" cy="5143500"/>
          </a:xfrm>
          <a:custGeom>
            <a:avLst/>
            <a:gdLst/>
            <a:ahLst/>
            <a:cxnLst/>
            <a:rect l="l" t="t" r="r" b="b"/>
            <a:pathLst>
              <a:path w="3546482" h="5143500">
                <a:moveTo>
                  <a:pt x="0" y="0"/>
                </a:moveTo>
                <a:lnTo>
                  <a:pt x="3546481" y="0"/>
                </a:lnTo>
                <a:lnTo>
                  <a:pt x="3546481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636211" y="3742566"/>
            <a:ext cx="11037771" cy="1846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0" b="1" spc="-173" smtClean="0"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Let’s practice</a:t>
            </a:r>
            <a:endParaRPr lang="en-US" sz="12000" b="1" spc="-173">
              <a:latin typeface="Cambria" panose="02040503050406030204" pitchFamily="18" charset="0"/>
              <a:ea typeface="Cambria" panose="02040503050406030204" pitchFamily="18" charset="0"/>
              <a:cs typeface="More Sugar"/>
              <a:sym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36118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rack 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21000" y="636856"/>
            <a:ext cx="1054491" cy="10544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1866900"/>
            <a:ext cx="16297098" cy="82534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09800" y="3060017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Hi, I’m </a:t>
            </a:r>
            <a:r>
              <a:rPr lang="en-US" sz="7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  <a:p>
            <a:r>
              <a:rPr lang="en-US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Hi, I’m </a:t>
            </a:r>
            <a:r>
              <a:rPr lang="en-US" sz="7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ill.</a:t>
            </a:r>
          </a:p>
          <a:p>
            <a:endParaRPr lang="en-US" sz="7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Hi, </a:t>
            </a:r>
            <a:r>
              <a:rPr lang="en-US" sz="7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ill. I’m </a:t>
            </a:r>
            <a:r>
              <a:rPr lang="en-US" sz="7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  <a:p>
            <a:r>
              <a:rPr lang="en-US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Hi, </a:t>
            </a:r>
            <a:r>
              <a:rPr lang="en-US" sz="7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a. I’m </a:t>
            </a:r>
            <a:r>
              <a:rPr lang="en-US" sz="7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ill.</a:t>
            </a:r>
          </a:p>
        </p:txBody>
      </p:sp>
      <p:sp>
        <p:nvSpPr>
          <p:cNvPr id="36" name="Freeform 4"/>
          <p:cNvSpPr/>
          <p:nvPr/>
        </p:nvSpPr>
        <p:spPr>
          <a:xfrm>
            <a:off x="5486400" y="629236"/>
            <a:ext cx="8349558" cy="1536309"/>
          </a:xfrm>
          <a:custGeom>
            <a:avLst/>
            <a:gdLst/>
            <a:ahLst/>
            <a:cxnLst/>
            <a:rect l="l" t="t" r="r" b="b"/>
            <a:pathLst>
              <a:path w="8349558" h="5259564">
                <a:moveTo>
                  <a:pt x="0" y="0"/>
                </a:moveTo>
                <a:lnTo>
                  <a:pt x="8349558" y="0"/>
                </a:lnTo>
                <a:lnTo>
                  <a:pt x="8349558" y="5259564"/>
                </a:lnTo>
                <a:lnTo>
                  <a:pt x="0" y="52595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56308" y="629236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Cambria" panose="02040503050406030204" pitchFamily="18" charset="0"/>
                <a:ea typeface="Cambria" panose="02040503050406030204" pitchFamily="18" charset="0"/>
              </a:rPr>
              <a:t>LET’S SING</a:t>
            </a:r>
            <a:endParaRPr lang="en-US" sz="8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779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761346"/>
            <a:ext cx="8019063" cy="9733984"/>
          </a:xfrm>
          <a:custGeom>
            <a:avLst/>
            <a:gdLst/>
            <a:ahLst/>
            <a:cxnLst/>
            <a:rect l="l" t="t" r="r" b="b"/>
            <a:pathLst>
              <a:path w="8019063" h="9733984">
                <a:moveTo>
                  <a:pt x="0" y="0"/>
                </a:moveTo>
                <a:lnTo>
                  <a:pt x="8019063" y="0"/>
                </a:lnTo>
                <a:lnTo>
                  <a:pt x="8019063" y="9733984"/>
                </a:lnTo>
                <a:lnTo>
                  <a:pt x="0" y="9733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909742" y="1028700"/>
            <a:ext cx="8349558" cy="5259564"/>
          </a:xfrm>
          <a:custGeom>
            <a:avLst/>
            <a:gdLst/>
            <a:ahLst/>
            <a:cxnLst/>
            <a:rect l="l" t="t" r="r" b="b"/>
            <a:pathLst>
              <a:path w="8349558" h="5259564">
                <a:moveTo>
                  <a:pt x="0" y="0"/>
                </a:moveTo>
                <a:lnTo>
                  <a:pt x="8349558" y="0"/>
                </a:lnTo>
                <a:lnTo>
                  <a:pt x="8349558" y="5259564"/>
                </a:lnTo>
                <a:lnTo>
                  <a:pt x="0" y="52595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876288" y="2006614"/>
            <a:ext cx="8305132" cy="29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92"/>
              </a:lnSpc>
            </a:pPr>
            <a:r>
              <a:rPr lang="en-US" sz="11168" spc="-223">
                <a:solidFill>
                  <a:srgbClr val="F7838D"/>
                </a:solidFill>
                <a:latin typeface="More Sugar"/>
                <a:ea typeface="More Sugar"/>
                <a:cs typeface="More Sugar"/>
                <a:sym typeface="More Sugar"/>
              </a:rPr>
              <a:t>Thank </a:t>
            </a:r>
            <a:r>
              <a:rPr lang="en-US" sz="11168" spc="-223" smtClean="0">
                <a:solidFill>
                  <a:srgbClr val="F7838D"/>
                </a:solidFill>
                <a:latin typeface="More Sugar"/>
                <a:ea typeface="More Sugar"/>
                <a:cs typeface="More Sugar"/>
                <a:sym typeface="More Sugar"/>
              </a:rPr>
              <a:t>You for listening</a:t>
            </a:r>
            <a:endParaRPr lang="en-US" sz="11168" spc="-223">
              <a:solidFill>
                <a:srgbClr val="F7838D"/>
              </a:solidFill>
              <a:latin typeface="More Sugar"/>
              <a:ea typeface="More Sugar"/>
              <a:cs typeface="More Sugar"/>
              <a:sym typeface="More Sug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80786" y="1639113"/>
            <a:ext cx="11126428" cy="7008774"/>
          </a:xfrm>
          <a:custGeom>
            <a:avLst/>
            <a:gdLst/>
            <a:ahLst/>
            <a:cxnLst/>
            <a:rect l="l" t="t" r="r" b="b"/>
            <a:pathLst>
              <a:path w="11126428" h="7008774">
                <a:moveTo>
                  <a:pt x="0" y="0"/>
                </a:moveTo>
                <a:lnTo>
                  <a:pt x="11126428" y="0"/>
                </a:lnTo>
                <a:lnTo>
                  <a:pt x="11126428" y="7008774"/>
                </a:lnTo>
                <a:lnTo>
                  <a:pt x="0" y="7008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92630" y="-509431"/>
            <a:ext cx="4698514" cy="6671371"/>
          </a:xfrm>
          <a:custGeom>
            <a:avLst/>
            <a:gdLst/>
            <a:ahLst/>
            <a:cxnLst/>
            <a:rect l="l" t="t" r="r" b="b"/>
            <a:pathLst>
              <a:path w="4698514" h="6671371">
                <a:moveTo>
                  <a:pt x="0" y="0"/>
                </a:moveTo>
                <a:lnTo>
                  <a:pt x="4698515" y="0"/>
                </a:lnTo>
                <a:lnTo>
                  <a:pt x="4698515" y="6671371"/>
                </a:lnTo>
                <a:lnTo>
                  <a:pt x="0" y="66713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1869" y="5344604"/>
            <a:ext cx="5143722" cy="5157700"/>
          </a:xfrm>
          <a:custGeom>
            <a:avLst/>
            <a:gdLst/>
            <a:ahLst/>
            <a:cxnLst/>
            <a:rect l="l" t="t" r="r" b="b"/>
            <a:pathLst>
              <a:path w="5143722" h="5157700">
                <a:moveTo>
                  <a:pt x="0" y="0"/>
                </a:moveTo>
                <a:lnTo>
                  <a:pt x="5143722" y="0"/>
                </a:lnTo>
                <a:lnTo>
                  <a:pt x="5143722" y="5157700"/>
                </a:lnTo>
                <a:lnTo>
                  <a:pt x="0" y="51577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79003" y="2503695"/>
            <a:ext cx="8129994" cy="436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9"/>
              </a:lnSpc>
            </a:pPr>
            <a:r>
              <a:rPr lang="en-US" sz="8756" spc="-175">
                <a:solidFill>
                  <a:srgbClr val="F7838D"/>
                </a:solidFill>
                <a:latin typeface="More Sugar"/>
                <a:ea typeface="More Sugar"/>
                <a:cs typeface="More Sugar"/>
                <a:sym typeface="More Sugar"/>
              </a:rPr>
              <a:t>Hello and Welcome To My English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HOẠT HÌNH LỚP 1 - Unit 1 - In the playground - Cha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18295144" cy="104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184E84-6176-4DB7-BD90-FFE77528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1" b="97396" l="9936" r="9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90700"/>
            <a:ext cx="7315200" cy="808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56" b="95305" l="1923" r="94231">
                        <a14:foregroundMark x1="10256" y1="78404" x2="13462" y2="79812"/>
                        <a14:foregroundMark x1="9615" y1="80282" x2="16026" y2="84507"/>
                        <a14:foregroundMark x1="69872" y1="90141" x2="71154" y2="91549"/>
                        <a14:foregroundMark x1="81410" y1="84507" x2="78205" y2="887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200" y="1790700"/>
            <a:ext cx="6641206" cy="8714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7971" y="560534"/>
            <a:ext cx="1959429" cy="1246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00" b="1" smtClean="0">
                <a:latin typeface="Cambria" panose="02040503050406030204" pitchFamily="18" charset="0"/>
                <a:ea typeface="Cambria" panose="02040503050406030204" pitchFamily="18" charset="0"/>
              </a:rPr>
              <a:t>Bill</a:t>
            </a:r>
            <a:endParaRPr lang="en-US" sz="75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87400" y="560534"/>
            <a:ext cx="1959429" cy="1246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00" b="1" smtClean="0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endParaRPr lang="en-US" sz="75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706663" y="745728"/>
            <a:ext cx="1285248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</a:pPr>
            <a:r>
              <a:rPr lang="en-US" sz="8000" b="1" spc="-120" smtClean="0"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Look at the picture repeat</a:t>
            </a:r>
            <a:endParaRPr lang="en-US" sz="8000" b="1" spc="-120">
              <a:latin typeface="Cambria" panose="02040503050406030204" pitchFamily="18" charset="0"/>
              <a:ea typeface="Cambria" panose="02040503050406030204" pitchFamily="18" charset="0"/>
              <a:cs typeface="More Sugar"/>
              <a:sym typeface="More Sugar"/>
            </a:endParaRPr>
          </a:p>
        </p:txBody>
      </p:sp>
      <p:pic>
        <p:nvPicPr>
          <p:cNvPr id="24" name="Content Placeholder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28537">
                        <a14:foregroundMark x1="9659" y1="34684" x2="9659" y2="34684"/>
                        <a14:foregroundMark x1="10293" y1="59806" x2="10293" y2="59806"/>
                        <a14:foregroundMark x1="14829" y1="57374" x2="14829" y2="57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3" y="3288473"/>
            <a:ext cx="17373600" cy="69985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29128" y="2308815"/>
            <a:ext cx="5247640" cy="2262706"/>
            <a:chOff x="3829128" y="2308815"/>
            <a:chExt cx="5247640" cy="2262706"/>
          </a:xfrm>
        </p:grpSpPr>
        <p:sp>
          <p:nvSpPr>
            <p:cNvPr id="25" name="Cloud 24"/>
            <p:cNvSpPr/>
            <p:nvPr/>
          </p:nvSpPr>
          <p:spPr>
            <a:xfrm rot="181806">
              <a:off x="3829128" y="2308815"/>
              <a:ext cx="5247640" cy="2262706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57700" y="2742170"/>
              <a:ext cx="45720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Hi, I’m Bill</a:t>
              </a:r>
              <a:endParaRPr lang="en-US" sz="65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15200" y="6360260"/>
            <a:ext cx="5303776" cy="2286000"/>
            <a:chOff x="3829128" y="2308815"/>
            <a:chExt cx="5303776" cy="2262706"/>
          </a:xfrm>
        </p:grpSpPr>
        <p:sp>
          <p:nvSpPr>
            <p:cNvPr id="9" name="Cloud 8"/>
            <p:cNvSpPr/>
            <p:nvPr/>
          </p:nvSpPr>
          <p:spPr>
            <a:xfrm rot="181806">
              <a:off x="3829128" y="2308815"/>
              <a:ext cx="5247640" cy="2262706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60904" y="2718004"/>
              <a:ext cx="45720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Hi, I’m Ba</a:t>
              </a:r>
              <a:endParaRPr lang="en-US" sz="65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28" b="100000" l="1987" r="92053">
                        <a14:foregroundMark x1="37748" y1="92908" x2="31126" y2="978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44815" y="3713421"/>
            <a:ext cx="7162800" cy="6688442"/>
          </a:xfrm>
          <a:prstGeom prst="rect">
            <a:avLst/>
          </a:prstGeom>
        </p:spPr>
      </p:pic>
      <p:pic>
        <p:nvPicPr>
          <p:cNvPr id="5" name="Media1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302815" y="-5443"/>
            <a:ext cx="609600" cy="609600"/>
          </a:xfrm>
          <a:prstGeom prst="rect">
            <a:avLst/>
          </a:prstGeom>
        </p:spPr>
      </p:pic>
      <p:pic>
        <p:nvPicPr>
          <p:cNvPr id="18" name="Hi, I'm B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77114" y="745728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94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24" name="Content Placeholder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28537">
                        <a14:foregroundMark x1="9659" y1="34684" x2="9659" y2="34684"/>
                        <a14:foregroundMark x1="10293" y1="59806" x2="10293" y2="59806"/>
                        <a14:foregroundMark x1="14829" y1="57374" x2="14829" y2="57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43300"/>
            <a:ext cx="16611600" cy="67437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14800" y="1181100"/>
            <a:ext cx="6333168" cy="3106169"/>
            <a:chOff x="4212776" y="469187"/>
            <a:chExt cx="6333168" cy="3106169"/>
          </a:xfrm>
        </p:grpSpPr>
        <p:sp>
          <p:nvSpPr>
            <p:cNvPr id="14" name="Cloud Callout 13"/>
            <p:cNvSpPr/>
            <p:nvPr/>
          </p:nvSpPr>
          <p:spPr>
            <a:xfrm rot="391151">
              <a:off x="4212776" y="469187"/>
              <a:ext cx="6333168" cy="3106169"/>
            </a:xfrm>
            <a:prstGeom prst="cloudCallout">
              <a:avLst>
                <a:gd name="adj1" fmla="val -34833"/>
                <a:gd name="adj2" fmla="val 59955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64011" y="1285201"/>
              <a:ext cx="443069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Hi, I’m Bill</a:t>
              </a:r>
              <a:endParaRPr lang="en-US" sz="65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28124" y="5921108"/>
            <a:ext cx="6333168" cy="3106169"/>
            <a:chOff x="6428123" y="5511535"/>
            <a:chExt cx="6333168" cy="3106169"/>
          </a:xfrm>
        </p:grpSpPr>
        <p:sp>
          <p:nvSpPr>
            <p:cNvPr id="10" name="Cloud Callout 9"/>
            <p:cNvSpPr/>
            <p:nvPr/>
          </p:nvSpPr>
          <p:spPr>
            <a:xfrm rot="391151">
              <a:off x="6428123" y="5511535"/>
              <a:ext cx="6333168" cy="3106169"/>
            </a:xfrm>
            <a:prstGeom prst="cloudCallout">
              <a:avLst>
                <a:gd name="adj1" fmla="val 34179"/>
                <a:gd name="adj2" fmla="val -6688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88819" y="6375528"/>
              <a:ext cx="5537789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Hi, Bill. I’m Ba</a:t>
              </a:r>
              <a:endParaRPr lang="en-US" sz="65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28" b="100000" l="1987" r="92053">
                        <a14:foregroundMark x1="37748" y1="92908" x2="31126" y2="978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78745" y="3238500"/>
            <a:ext cx="7162800" cy="7211638"/>
          </a:xfrm>
          <a:prstGeom prst="rect">
            <a:avLst/>
          </a:prstGeom>
        </p:spPr>
      </p:pic>
      <p:pic>
        <p:nvPicPr>
          <p:cNvPr id="15" name="Media1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288000" y="16329"/>
            <a:ext cx="609600" cy="609600"/>
          </a:xfrm>
          <a:prstGeom prst="rect">
            <a:avLst/>
          </a:prstGeom>
        </p:spPr>
      </p:pic>
      <p:pic>
        <p:nvPicPr>
          <p:cNvPr id="6" name="Hi, Bill. I'm B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288000" y="979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8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94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24" name="Content Placeholder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28537">
                        <a14:foregroundMark x1="9659" y1="34684" x2="9659" y2="34684"/>
                        <a14:foregroundMark x1="10293" y1="59806" x2="10293" y2="59806"/>
                        <a14:foregroundMark x1="14829" y1="57374" x2="14829" y2="57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3000" y="3543300"/>
            <a:ext cx="16611600" cy="67437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14800" y="1181100"/>
            <a:ext cx="6333168" cy="3106169"/>
            <a:chOff x="4212776" y="469187"/>
            <a:chExt cx="6333168" cy="3106169"/>
          </a:xfrm>
        </p:grpSpPr>
        <p:sp>
          <p:nvSpPr>
            <p:cNvPr id="14" name="Cloud Callout 13"/>
            <p:cNvSpPr/>
            <p:nvPr/>
          </p:nvSpPr>
          <p:spPr>
            <a:xfrm rot="391151">
              <a:off x="4212776" y="469187"/>
              <a:ext cx="6333168" cy="3106169"/>
            </a:xfrm>
            <a:prstGeom prst="cloudCallout">
              <a:avLst>
                <a:gd name="adj1" fmla="val -34833"/>
                <a:gd name="adj2" fmla="val 59955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64011" y="1285201"/>
              <a:ext cx="443069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Hi, I’m Ba</a:t>
              </a:r>
              <a:endParaRPr lang="en-US" sz="65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37240" y="5914232"/>
            <a:ext cx="6333168" cy="3106169"/>
            <a:chOff x="6428123" y="5511535"/>
            <a:chExt cx="6333168" cy="3106169"/>
          </a:xfrm>
        </p:grpSpPr>
        <p:sp>
          <p:nvSpPr>
            <p:cNvPr id="10" name="Cloud Callout 9"/>
            <p:cNvSpPr/>
            <p:nvPr/>
          </p:nvSpPr>
          <p:spPr>
            <a:xfrm rot="391151">
              <a:off x="6428123" y="5511535"/>
              <a:ext cx="6333168" cy="3106169"/>
            </a:xfrm>
            <a:prstGeom prst="cloudCallout">
              <a:avLst>
                <a:gd name="adj1" fmla="val 34179"/>
                <a:gd name="adj2" fmla="val -6688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88819" y="6375528"/>
              <a:ext cx="5537789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Hi, Ba. I’m Bill</a:t>
              </a:r>
              <a:endParaRPr lang="en-US" sz="65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28" b="100000" l="1987" r="92053">
                        <a14:foregroundMark x1="37748" y1="92908" x2="31126" y2="978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55856" y="3155183"/>
            <a:ext cx="7162800" cy="7211638"/>
          </a:xfrm>
          <a:prstGeom prst="rect">
            <a:avLst/>
          </a:prstGeom>
        </p:spPr>
      </p:pic>
      <p:pic>
        <p:nvPicPr>
          <p:cNvPr id="13" name="Hi, I'm B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288000" y="69621"/>
            <a:ext cx="762000" cy="762000"/>
          </a:xfrm>
          <a:prstGeom prst="rect">
            <a:avLst/>
          </a:prstGeom>
        </p:spPr>
      </p:pic>
      <p:pic>
        <p:nvPicPr>
          <p:cNvPr id="7" name="Hi, Ba. I'm Bil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342217" y="1181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761346"/>
            <a:ext cx="8019063" cy="9733984"/>
          </a:xfrm>
          <a:custGeom>
            <a:avLst/>
            <a:gdLst/>
            <a:ahLst/>
            <a:cxnLst/>
            <a:rect l="l" t="t" r="r" b="b"/>
            <a:pathLst>
              <a:path w="8019063" h="9733984">
                <a:moveTo>
                  <a:pt x="0" y="0"/>
                </a:moveTo>
                <a:lnTo>
                  <a:pt x="8019063" y="0"/>
                </a:lnTo>
                <a:lnTo>
                  <a:pt x="8019063" y="9733984"/>
                </a:lnTo>
                <a:lnTo>
                  <a:pt x="0" y="9733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24800" y="1028700"/>
            <a:ext cx="9334500" cy="5259564"/>
          </a:xfrm>
          <a:custGeom>
            <a:avLst/>
            <a:gdLst/>
            <a:ahLst/>
            <a:cxnLst/>
            <a:rect l="l" t="t" r="r" b="b"/>
            <a:pathLst>
              <a:path w="8349558" h="5259564">
                <a:moveTo>
                  <a:pt x="0" y="0"/>
                </a:moveTo>
                <a:lnTo>
                  <a:pt x="8349558" y="0"/>
                </a:lnTo>
                <a:lnTo>
                  <a:pt x="8349558" y="5259564"/>
                </a:lnTo>
                <a:lnTo>
                  <a:pt x="0" y="52595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686800" y="1450181"/>
            <a:ext cx="8305132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2000" b="1" spc="-223" smtClean="0"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Hi, I’m ......</a:t>
            </a:r>
          </a:p>
          <a:p>
            <a:r>
              <a:rPr lang="en-US" sz="12000" b="1" spc="-223" smtClean="0">
                <a:latin typeface="Cambria" panose="02040503050406030204" pitchFamily="18" charset="0"/>
                <a:ea typeface="Cambria" panose="02040503050406030204" pitchFamily="18" charset="0"/>
                <a:cs typeface="More Sugar"/>
                <a:sym typeface="More Sugar"/>
              </a:rPr>
              <a:t>Hi, .... I’m .....</a:t>
            </a:r>
            <a:endParaRPr lang="en-US" sz="12000" b="1" spc="-223">
              <a:latin typeface="Cambria" panose="02040503050406030204" pitchFamily="18" charset="0"/>
              <a:ea typeface="Cambria" panose="02040503050406030204" pitchFamily="18" charset="0"/>
              <a:cs typeface="More Sugar"/>
              <a:sym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5232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28537">
                        <a14:foregroundMark x1="9659" y1="34684" x2="9659" y2="34684"/>
                        <a14:foregroundMark x1="10293" y1="59806" x2="10293" y2="59806"/>
                        <a14:foregroundMark x1="14829" y1="57374" x2="14829" y2="57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3" y="3288473"/>
            <a:ext cx="17373600" cy="69985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29128" y="1333500"/>
            <a:ext cx="5723510" cy="3238021"/>
            <a:chOff x="3829128" y="2308815"/>
            <a:chExt cx="5723510" cy="2262706"/>
          </a:xfrm>
        </p:grpSpPr>
        <p:sp>
          <p:nvSpPr>
            <p:cNvPr id="25" name="Cloud 24"/>
            <p:cNvSpPr/>
            <p:nvPr/>
          </p:nvSpPr>
          <p:spPr>
            <a:xfrm rot="181806">
              <a:off x="3829128" y="2308815"/>
              <a:ext cx="5247640" cy="2262706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980638" y="2911430"/>
              <a:ext cx="4572000" cy="76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Bye, Ba</a:t>
              </a:r>
              <a:endParaRPr lang="en-US" sz="65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15200" y="5379880"/>
            <a:ext cx="5631403" cy="3266380"/>
            <a:chOff x="3829128" y="2308815"/>
            <a:chExt cx="5631403" cy="2262706"/>
          </a:xfrm>
        </p:grpSpPr>
        <p:sp>
          <p:nvSpPr>
            <p:cNvPr id="9" name="Cloud 8"/>
            <p:cNvSpPr/>
            <p:nvPr/>
          </p:nvSpPr>
          <p:spPr>
            <a:xfrm rot="181806">
              <a:off x="3829128" y="2308815"/>
              <a:ext cx="5247640" cy="2262706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88531" y="2913688"/>
              <a:ext cx="4572000" cy="75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Bye, Bill</a:t>
              </a:r>
              <a:endParaRPr lang="en-US" sz="65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28" b="100000" l="1987" r="92053">
                        <a14:foregroundMark x1="37748" y1="92908" x2="31126" y2="978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44815" y="3713421"/>
            <a:ext cx="7162800" cy="6688442"/>
          </a:xfrm>
          <a:prstGeom prst="rect">
            <a:avLst/>
          </a:prstGeom>
        </p:spPr>
      </p:pic>
      <p:pic>
        <p:nvPicPr>
          <p:cNvPr id="6" name="Bye, B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88000" y="70192"/>
            <a:ext cx="609600" cy="609600"/>
          </a:xfrm>
          <a:prstGeom prst="rect">
            <a:avLst/>
          </a:prstGeom>
        </p:spPr>
      </p:pic>
      <p:pic>
        <p:nvPicPr>
          <p:cNvPr id="11" name="Bye, Bil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302815" y="892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2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165</Words>
  <Application>Microsoft Office PowerPoint</Application>
  <PresentationFormat>Custom</PresentationFormat>
  <Paragraphs>36</Paragraphs>
  <Slides>12</Slides>
  <Notes>5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Cambria</vt:lpstr>
      <vt:lpstr>Calibri</vt:lpstr>
      <vt:lpstr>More Sugar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Red Illustrative Class Agenda Presentation</dc:title>
  <dc:creator>DELL</dc:creator>
  <cp:lastModifiedBy>DELL</cp:lastModifiedBy>
  <cp:revision>52</cp:revision>
  <dcterms:created xsi:type="dcterms:W3CDTF">2006-08-16T00:00:00Z</dcterms:created>
  <dcterms:modified xsi:type="dcterms:W3CDTF">2024-10-08T12:37:34Z</dcterms:modified>
  <dc:identifier>DAGSVQ-KWNw</dc:identifier>
</cp:coreProperties>
</file>