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5"/>
  </p:notesMasterIdLst>
  <p:sldIdLst>
    <p:sldId id="356" r:id="rId4"/>
    <p:sldId id="352" r:id="rId5"/>
    <p:sldId id="261" r:id="rId6"/>
    <p:sldId id="310" r:id="rId7"/>
    <p:sldId id="353" r:id="rId8"/>
    <p:sldId id="311" r:id="rId9"/>
    <p:sldId id="343" r:id="rId10"/>
    <p:sldId id="345" r:id="rId11"/>
    <p:sldId id="354" r:id="rId12"/>
    <p:sldId id="271" r:id="rId13"/>
    <p:sldId id="324" r:id="rId14"/>
    <p:sldId id="309" r:id="rId15"/>
    <p:sldId id="308" r:id="rId16"/>
    <p:sldId id="315" r:id="rId17"/>
    <p:sldId id="349" r:id="rId18"/>
    <p:sldId id="351" r:id="rId19"/>
    <p:sldId id="350" r:id="rId20"/>
    <p:sldId id="300" r:id="rId21"/>
    <p:sldId id="269" r:id="rId22"/>
    <p:sldId id="298" r:id="rId23"/>
    <p:sldId id="29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BC071C-6C73-4DE0-81A5-EFEDF5C7FF4D}">
          <p14:sldIdLst>
            <p14:sldId id="356"/>
            <p14:sldId id="352"/>
          </p14:sldIdLst>
        </p14:section>
        <p14:section name="Warm up" id="{D1495900-0294-4E4B-B222-42C1C4111C3B}">
          <p14:sldIdLst>
            <p14:sldId id="261"/>
            <p14:sldId id="310"/>
          </p14:sldIdLst>
        </p14:section>
        <p14:section name="Listen and Repeat" id="{A19BAC87-BCFB-4574-8660-01CA430C80FC}">
          <p14:sldIdLst>
            <p14:sldId id="353"/>
            <p14:sldId id="311"/>
            <p14:sldId id="343"/>
            <p14:sldId id="345"/>
          </p14:sldIdLst>
        </p14:section>
        <p14:section name="Let's talk" id="{2BDD28A9-A492-4992-95B6-C3F323141136}">
          <p14:sldIdLst>
            <p14:sldId id="354"/>
            <p14:sldId id="271"/>
          </p14:sldIdLst>
        </p14:section>
        <p14:section name="Let's sing" id="{2AEB3651-FF4D-4DA7-8B81-1630E3BFEF71}">
          <p14:sldIdLst>
            <p14:sldId id="324"/>
            <p14:sldId id="309"/>
          </p14:sldIdLst>
        </p14:section>
        <p14:section name="Game" id="{57DAB1AB-E4E8-4625-B006-57129C776835}">
          <p14:sldIdLst>
            <p14:sldId id="308"/>
            <p14:sldId id="315"/>
            <p14:sldId id="349"/>
            <p14:sldId id="351"/>
            <p14:sldId id="350"/>
          </p14:sldIdLst>
        </p14:section>
        <p14:section name="Wrap up" id="{6D2004DD-EBF3-44B0-A348-5731FAB54851}">
          <p14:sldIdLst>
            <p14:sldId id="300"/>
            <p14:sldId id="269"/>
            <p14:sldId id="298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647" autoAdjust="0"/>
    <p:restoredTop sz="74731" autoAdjust="0"/>
  </p:normalViewPr>
  <p:slideViewPr>
    <p:cSldViewPr snapToGrid="0">
      <p:cViewPr varScale="1">
        <p:scale>
          <a:sx n="53" d="100"/>
          <a:sy n="53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7320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62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52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Review the unit keywords, the song and the chant.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Revise the words and play the game.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play the game in 4 groups.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Choose the card one by one in each group and each member has to do with TPR action and the representative will say “_____’s running”. “That’s a____”.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team with the highest points is the winner.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09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55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29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61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701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 the words with rhythm and say goodbye.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041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898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7577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272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Warm up and revise the chant.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Play the chant.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listen and chant 2-3 times.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42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341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1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5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0339D6-EA8B-4315-8F7D-9436E0FEF5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67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5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49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623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53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491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160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3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243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68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50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972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02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416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650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64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521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2950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97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5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284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832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721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5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9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51F4-F686-4CA1-9E80-4A2C62FE6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10E1-D1BD-4A06-98CA-4096B8BF7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5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8"/>
          <p:cNvSpPr/>
          <p:nvPr/>
        </p:nvSpPr>
        <p:spPr>
          <a:xfrm rot="355353">
            <a:off x="8228711" y="2807918"/>
            <a:ext cx="4525542" cy="4525542"/>
          </a:xfrm>
          <a:custGeom>
            <a:avLst/>
            <a:gdLst/>
            <a:ahLst/>
            <a:cxnLst/>
            <a:rect l="l" t="t" r="r" b="b"/>
            <a:pathLst>
              <a:path w="6788313" h="6788313" extrusionOk="0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8"/>
          <p:cNvSpPr/>
          <p:nvPr/>
        </p:nvSpPr>
        <p:spPr>
          <a:xfrm rot="355353">
            <a:off x="-1363752" y="-1543898"/>
            <a:ext cx="4525542" cy="4525542"/>
          </a:xfrm>
          <a:custGeom>
            <a:avLst/>
            <a:gdLst/>
            <a:ahLst/>
            <a:cxnLst/>
            <a:rect l="l" t="t" r="r" b="b"/>
            <a:pathLst>
              <a:path w="6788313" h="6788313" extrusionOk="0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8"/>
          <p:cNvSpPr/>
          <p:nvPr/>
        </p:nvSpPr>
        <p:spPr>
          <a:xfrm rot="5400000">
            <a:off x="3143740" y="-2037861"/>
            <a:ext cx="5908429" cy="10875109"/>
          </a:xfrm>
          <a:custGeom>
            <a:avLst/>
            <a:gdLst/>
            <a:ahLst/>
            <a:cxnLst/>
            <a:rect l="l" t="t" r="r" b="b"/>
            <a:pathLst>
              <a:path w="8031162" h="15631762" extrusionOk="0">
                <a:moveTo>
                  <a:pt x="0" y="0"/>
                </a:moveTo>
                <a:lnTo>
                  <a:pt x="8031162" y="0"/>
                </a:lnTo>
                <a:lnTo>
                  <a:pt x="8031162" y="15631762"/>
                </a:lnTo>
                <a:lnTo>
                  <a:pt x="0" y="15631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121" r="-37832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8"/>
          <p:cNvSpPr txBox="1"/>
          <p:nvPr/>
        </p:nvSpPr>
        <p:spPr>
          <a:xfrm>
            <a:off x="1114600" y="2833276"/>
            <a:ext cx="10039710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6400" b="1">
                <a:solidFill>
                  <a:srgbClr val="0000FF"/>
                </a:solidFill>
                <a:latin typeface="Federo"/>
                <a:ea typeface="Federo"/>
                <a:cs typeface="Federo"/>
                <a:sym typeface="Federo"/>
              </a:rPr>
              <a:t>HELLO AND WELCOME TO MY ENGLISH CLASS</a:t>
            </a:r>
            <a:endParaRPr sz="1200" dirty="0"/>
          </a:p>
        </p:txBody>
      </p:sp>
      <p:sp>
        <p:nvSpPr>
          <p:cNvPr id="192" name="Google Shape;192;p8"/>
          <p:cNvSpPr/>
          <p:nvPr/>
        </p:nvSpPr>
        <p:spPr>
          <a:xfrm>
            <a:off x="10399096" y="121073"/>
            <a:ext cx="1792904" cy="988081"/>
          </a:xfrm>
          <a:custGeom>
            <a:avLst/>
            <a:gdLst/>
            <a:ahLst/>
            <a:cxnLst/>
            <a:rect l="l" t="t" r="r" b="b"/>
            <a:pathLst>
              <a:path w="1774389" h="977877" extrusionOk="0">
                <a:moveTo>
                  <a:pt x="0" y="0"/>
                </a:moveTo>
                <a:lnTo>
                  <a:pt x="1774389" y="0"/>
                </a:lnTo>
                <a:lnTo>
                  <a:pt x="1774389" y="977877"/>
                </a:lnTo>
                <a:lnTo>
                  <a:pt x="0" y="9778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72308" y="5530809"/>
            <a:ext cx="1176184" cy="1306871"/>
          </a:xfrm>
          <a:custGeom>
            <a:avLst/>
            <a:gdLst/>
            <a:ahLst/>
            <a:cxnLst/>
            <a:rect l="l" t="t" r="r" b="b"/>
            <a:pathLst>
              <a:path w="1164038" h="1293376" extrusionOk="0">
                <a:moveTo>
                  <a:pt x="0" y="0"/>
                </a:moveTo>
                <a:lnTo>
                  <a:pt x="1164038" y="0"/>
                </a:lnTo>
                <a:lnTo>
                  <a:pt x="1164038" y="1293376"/>
                </a:lnTo>
                <a:lnTo>
                  <a:pt x="0" y="1293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4505" y="972258"/>
            <a:ext cx="7428100" cy="1118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34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 sz="3334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ANH DŨNG</a:t>
            </a:r>
          </a:p>
        </p:txBody>
      </p:sp>
      <p:sp>
        <p:nvSpPr>
          <p:cNvPr id="11" name="Google Shape;193;p8"/>
          <p:cNvSpPr/>
          <p:nvPr/>
        </p:nvSpPr>
        <p:spPr>
          <a:xfrm>
            <a:off x="1206491" y="5497490"/>
            <a:ext cx="740492" cy="1045905"/>
          </a:xfrm>
          <a:custGeom>
            <a:avLst/>
            <a:gdLst/>
            <a:ahLst/>
            <a:cxnLst/>
            <a:rect l="l" t="t" r="r" b="b"/>
            <a:pathLst>
              <a:path w="1164038" h="1293376" extrusionOk="0">
                <a:moveTo>
                  <a:pt x="0" y="0"/>
                </a:moveTo>
                <a:lnTo>
                  <a:pt x="1164038" y="0"/>
                </a:lnTo>
                <a:lnTo>
                  <a:pt x="1164038" y="1293376"/>
                </a:lnTo>
                <a:lnTo>
                  <a:pt x="0" y="1293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93;p8"/>
          <p:cNvSpPr/>
          <p:nvPr/>
        </p:nvSpPr>
        <p:spPr>
          <a:xfrm>
            <a:off x="526508" y="4550904"/>
            <a:ext cx="1176184" cy="1306871"/>
          </a:xfrm>
          <a:custGeom>
            <a:avLst/>
            <a:gdLst/>
            <a:ahLst/>
            <a:cxnLst/>
            <a:rect l="l" t="t" r="r" b="b"/>
            <a:pathLst>
              <a:path w="1164038" h="1293376" extrusionOk="0">
                <a:moveTo>
                  <a:pt x="0" y="0"/>
                </a:moveTo>
                <a:lnTo>
                  <a:pt x="1164038" y="0"/>
                </a:lnTo>
                <a:lnTo>
                  <a:pt x="1164038" y="1293376"/>
                </a:lnTo>
                <a:lnTo>
                  <a:pt x="0" y="1293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4880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9D11-2A80-4682-A8C7-8303ECA9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talk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20327F-7391-7D4B-A568-A55F2EB3E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20" y="1364297"/>
            <a:ext cx="11845380" cy="5397500"/>
          </a:xfrm>
        </p:spPr>
      </p:pic>
    </p:spTree>
    <p:extLst>
      <p:ext uri="{BB962C8B-B14F-4D97-AF65-F5344CB8AC3E}">
        <p14:creationId xmlns:p14="http://schemas.microsoft.com/office/powerpoint/2010/main" val="3295240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F90A9E-B1FF-4C9C-A113-DE61D076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58368"/>
            <a:ext cx="3734698" cy="41239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Let’s sing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5CDB4C-1FD0-4585-A020-27F2D836BD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050133"/>
            <a:ext cx="232963" cy="1340860"/>
            <a:chOff x="56167" y="2050133"/>
            <a:chExt cx="232963" cy="1340860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5D246F4A-EE8D-4FFF-A21C-202C4438F1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59">
              <a:extLst>
                <a:ext uri="{FF2B5EF4-FFF2-40B4-BE49-F238E27FC236}">
                  <a16:creationId xmlns:a16="http://schemas.microsoft.com/office/drawing/2014/main" id="{5180AFC1-C335-42D8-9689-AC48BB4467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FF9AC15C-CDE3-45BB-A2AE-EE0E230F57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735BDF49-0DA5-4D84-9CAF-17F182587E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9A563694-96C1-4491-968C-ABC2B33A79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C07B463F-74C8-4F4F-AC01-383416E24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2580532B-17A2-44ED-97F7-237749F43F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DB8FEB59-52CF-42B0-8E2B-2937ADFE0F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4D262DB1-7CDF-4000-89BF-C998FC8B5E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8A5DC86C-E98B-4C88-949E-1FB7A33F0F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7356204C-A31B-4E4F-806F-FE560545DD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23833741-7ACC-4589-8CCF-C149F26F96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BB0E58F6-C893-4850-B8B5-3BBB1B22D0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A17CA43F-9341-492F-AE85-5FC1926F7B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997D9B52-713B-4194-A09B-CD2088D27C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0D245476-F617-4E5B-9F44-3E2B8CF857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CF3A6471-5289-4A16-923A-975AADC360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3DF8E022-DC4D-4636-A382-EB9545C8F3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929E99F3-B006-4247-9DF4-83A7ED50E8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B4E4F171-F161-4941-8980-7CF8A5BEDD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4472"/>
            <a:ext cx="5291468" cy="1490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singing">
            <a:extLst>
              <a:ext uri="{FF2B5EF4-FFF2-40B4-BE49-F238E27FC236}">
                <a16:creationId xmlns:a16="http://schemas.microsoft.com/office/drawing/2014/main" id="{CC3B56E5-3840-4239-A11B-DE49D262B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607" y="212003"/>
            <a:ext cx="8086725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734" y="4058384"/>
            <a:ext cx="1635514" cy="182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28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67165-E314-4C2A-A1F3-17433DEFB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91" y="167945"/>
            <a:ext cx="10515600" cy="1325563"/>
          </a:xfrm>
        </p:spPr>
        <p:txBody>
          <a:bodyPr/>
          <a:lstStyle/>
          <a:p>
            <a:r>
              <a:rPr lang="en-US" dirty="0"/>
              <a:t>Let’s sing!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5068" y="1493508"/>
            <a:ext cx="8230750" cy="4658376"/>
          </a:xfrm>
          <a:prstGeom prst="rect">
            <a:avLst/>
          </a:prstGeom>
        </p:spPr>
      </p:pic>
      <p:pic>
        <p:nvPicPr>
          <p:cNvPr id="7" name="Track 0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88722" y="669472"/>
            <a:ext cx="339622" cy="33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7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428583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6BF1E966-C791-48C4-A308-33E54568B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976" y="3429000"/>
            <a:ext cx="2432423" cy="281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07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171" y="2825468"/>
            <a:ext cx="3178705" cy="274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7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43" y="1934844"/>
            <a:ext cx="3683395" cy="2634536"/>
          </a:xfrm>
        </p:spPr>
      </p:pic>
    </p:spTree>
    <p:extLst>
      <p:ext uri="{BB962C8B-B14F-4D97-AF65-F5344CB8AC3E}">
        <p14:creationId xmlns:p14="http://schemas.microsoft.com/office/powerpoint/2010/main" val="1495083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32813EC-6326-463D-A4C9-6AE97218BC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191" y="1901492"/>
            <a:ext cx="2279249" cy="1325563"/>
          </a:xfrm>
        </p:spPr>
      </p:pic>
    </p:spTree>
    <p:extLst>
      <p:ext uri="{BB962C8B-B14F-4D97-AF65-F5344CB8AC3E}">
        <p14:creationId xmlns:p14="http://schemas.microsoft.com/office/powerpoint/2010/main" val="868004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F4DC9D12-4ADD-4C4A-8066-F6B519F7FE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219" y="1379525"/>
            <a:ext cx="3558848" cy="4115157"/>
          </a:xfrm>
        </p:spPr>
      </p:pic>
    </p:spTree>
    <p:extLst>
      <p:ext uri="{BB962C8B-B14F-4D97-AF65-F5344CB8AC3E}">
        <p14:creationId xmlns:p14="http://schemas.microsoft.com/office/powerpoint/2010/main" val="443047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8CADB4E-2A09-254B-B24F-021458A53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452" y="2188954"/>
            <a:ext cx="4022444" cy="22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910467-8185-45DD-B8A2-A88DF20DF6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711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759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6221" y="1115568"/>
            <a:ext cx="3364992" cy="2843784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Unit 11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At the bus stop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/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Lesson 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1076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2221" y="4846320"/>
            <a:ext cx="1353312" cy="1572768"/>
          </a:xfrm>
          <a:prstGeom prst="rect">
            <a:avLst/>
          </a:prstGeom>
          <a:solidFill>
            <a:srgbClr val="46616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93" y="450220"/>
            <a:ext cx="5864412" cy="596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76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018" y="2243910"/>
            <a:ext cx="4025250" cy="2879046"/>
          </a:xfrm>
        </p:spPr>
      </p:pic>
    </p:spTree>
    <p:extLst>
      <p:ext uri="{BB962C8B-B14F-4D97-AF65-F5344CB8AC3E}">
        <p14:creationId xmlns:p14="http://schemas.microsoft.com/office/powerpoint/2010/main" val="3018129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61" y="2082143"/>
            <a:ext cx="3663963" cy="316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33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BC3B2-8615-4DC5-9DFC-BB004343F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chant!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361" y="2128656"/>
            <a:ext cx="10231278" cy="2600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361" y="4729344"/>
            <a:ext cx="7838460" cy="803074"/>
          </a:xfrm>
          <a:prstGeom prst="rect">
            <a:avLst/>
          </a:prstGeom>
        </p:spPr>
      </p:pic>
      <p:pic>
        <p:nvPicPr>
          <p:cNvPr id="4" name="Track 061_U11_c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37636" y="938278"/>
            <a:ext cx="259217" cy="25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0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9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143" y="857250"/>
            <a:ext cx="914171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143" y="857250"/>
            <a:ext cx="9141714" cy="51435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D0B05F-C57E-40E5-9EAA-2FA922541D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2744" y="1382175"/>
            <a:ext cx="8035257" cy="4074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F26E05-F315-4D97-9628-E99749EB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174" y="1289448"/>
            <a:ext cx="4157494" cy="2225705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3600" b="1" dirty="0">
                <a:latin typeface=".VnAvant" panose="020B7200000000000000" pitchFamily="34" charset="0"/>
              </a:rPr>
              <a:t>Listen and repeat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7A465B-6667-4FD4-AA8F-F394C2D3C9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6099" y="1875719"/>
            <a:ext cx="1500803" cy="1495044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AF9581-3CC8-4E19-BB29-4FBCB0F3E1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812" y="3455454"/>
            <a:ext cx="1500803" cy="1495044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11B13D0-916A-4B34-AD9F-C5691567B2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8122" y="3455454"/>
            <a:ext cx="1500803" cy="1495044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D28AB17-F6FA-4C53-B3E3-D0A39D4A33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0048493" y="861458"/>
            <a:ext cx="0" cy="51435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EFADC67-92A1-44FB-8691-D8CD71A21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445751"/>
            <a:ext cx="9144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69" y="1875721"/>
            <a:ext cx="1493231" cy="14904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94" y="3515153"/>
            <a:ext cx="1398613" cy="139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68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D2700C7-D672-4628-94C8-1245A8EDD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500" dirty="0">
                <a:latin typeface=".VnAvant" panose="020B7200000000000000" pitchFamily="34" charset="0"/>
              </a:rPr>
              <a:t>He’s running.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37" y="1858169"/>
            <a:ext cx="2981325" cy="4286250"/>
          </a:xfrm>
        </p:spPr>
      </p:pic>
    </p:spTree>
    <p:extLst>
      <p:ext uri="{BB962C8B-B14F-4D97-AF65-F5344CB8AC3E}">
        <p14:creationId xmlns:p14="http://schemas.microsoft.com/office/powerpoint/2010/main" val="738939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E0149-5AAE-4C3A-B524-37E1950E3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500" dirty="0">
                <a:latin typeface=".VnAvant" panose="020B7200000000000000" pitchFamily="34" charset="0"/>
              </a:rPr>
              <a:t>She’s running.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37" y="1858169"/>
            <a:ext cx="2981325" cy="4286250"/>
          </a:xfrm>
        </p:spPr>
      </p:pic>
    </p:spTree>
    <p:extLst>
      <p:ext uri="{BB962C8B-B14F-4D97-AF65-F5344CB8AC3E}">
        <p14:creationId xmlns:p14="http://schemas.microsoft.com/office/powerpoint/2010/main" val="3178099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30AD6-D4AA-4AAE-82EF-198BE5925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914737"/>
            <a:ext cx="7772400" cy="1012806"/>
          </a:xfrm>
          <a:solidFill>
            <a:srgbClr val="FFFFFF">
              <a:alpha val="10000"/>
            </a:srgbClr>
          </a:solidFill>
          <a:ln w="25400" cap="sq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800" dirty="0">
                <a:latin typeface=".VnAvant" panose="020B7200000000000000" pitchFamily="34" charset="0"/>
              </a:rPr>
              <a:t>………….’s running.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76" y="2334986"/>
            <a:ext cx="2382910" cy="3425908"/>
          </a:xfr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439" y="2334986"/>
            <a:ext cx="2368561" cy="34052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281" y="2209598"/>
            <a:ext cx="2403875" cy="3456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156" y="2563813"/>
            <a:ext cx="2262968" cy="3253468"/>
          </a:xfrm>
          <a:prstGeom prst="rect">
            <a:avLst/>
          </a:prstGeom>
        </p:spPr>
      </p:pic>
      <p:pic>
        <p:nvPicPr>
          <p:cNvPr id="3" name="Track 063">
            <a:hlinkClick r:id="" action="ppaction://media"/>
            <a:extLst>
              <a:ext uri="{FF2B5EF4-FFF2-40B4-BE49-F238E27FC236}">
                <a16:creationId xmlns:a16="http://schemas.microsoft.com/office/drawing/2014/main" id="{F09DBD30-B7E4-9934-F056-B71E5DBA06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98905" y="11163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0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752" y="1170196"/>
            <a:ext cx="2807693" cy="280249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04B1D95-F2DC-4E65-9246-8BA7CBB405FB}"/>
              </a:ext>
            </a:extLst>
          </p:cNvPr>
          <p:cNvSpPr txBox="1">
            <a:spLocks/>
          </p:cNvSpPr>
          <p:nvPr/>
        </p:nvSpPr>
        <p:spPr>
          <a:xfrm>
            <a:off x="1371601" y="3556461"/>
            <a:ext cx="8954477" cy="1424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300">
                <a:solidFill>
                  <a:srgbClr val="1B1B1B"/>
                </a:solidFill>
                <a:latin typeface=".VnAvant" panose="020B7200000000000000" pitchFamily="34" charset="0"/>
              </a:rPr>
              <a:t>Let’s talk</a:t>
            </a:r>
            <a:endParaRPr lang="en-US" sz="4800" b="1" spc="300" dirty="0">
              <a:solidFill>
                <a:srgbClr val="1B1B1B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684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181</Words>
  <Application>Microsoft Office PowerPoint</Application>
  <PresentationFormat>Widescreen</PresentationFormat>
  <Paragraphs>74</Paragraphs>
  <Slides>21</Slides>
  <Notes>20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.VnAvant</vt:lpstr>
      <vt:lpstr>Arial</vt:lpstr>
      <vt:lpstr>Calibri</vt:lpstr>
      <vt:lpstr>Calibri Light</vt:lpstr>
      <vt:lpstr>Federo</vt:lpstr>
      <vt:lpstr>Times New Roman</vt:lpstr>
      <vt:lpstr>Office Theme</vt:lpstr>
      <vt:lpstr>1_Office Theme</vt:lpstr>
      <vt:lpstr>2_Office Theme</vt:lpstr>
      <vt:lpstr>PowerPoint Presentation</vt:lpstr>
      <vt:lpstr>Unit 11 At the bus stop  Lesson 3</vt:lpstr>
      <vt:lpstr>Warm-up</vt:lpstr>
      <vt:lpstr>Let’s chant!</vt:lpstr>
      <vt:lpstr>Listen and repeat</vt:lpstr>
      <vt:lpstr>He’s running.</vt:lpstr>
      <vt:lpstr>She’s running.</vt:lpstr>
      <vt:lpstr>………….’s running.</vt:lpstr>
      <vt:lpstr>PowerPoint Presentation</vt:lpstr>
      <vt:lpstr>Let’s talk </vt:lpstr>
      <vt:lpstr>Let’s sing</vt:lpstr>
      <vt:lpstr>Let’s sing!</vt:lpstr>
      <vt:lpstr>Game</vt:lpstr>
      <vt:lpstr>PowerPoint Presentation</vt:lpstr>
      <vt:lpstr>PowerPoint Presentation</vt:lpstr>
      <vt:lpstr>PowerPoint Presentation</vt:lpstr>
      <vt:lpstr>PowerPoint Presentation</vt:lpstr>
      <vt:lpstr>Goodbye</vt:lpstr>
      <vt:lpstr>Goodbye</vt:lpstr>
      <vt:lpstr>Goodbye</vt:lpstr>
      <vt:lpstr>Goodbye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11 At the bus stop Lesson 3</dc:title>
  <dc:creator>Nguyễn Phúc Khánh Thy</dc:creator>
  <cp:lastModifiedBy>DELL</cp:lastModifiedBy>
  <cp:revision>11</cp:revision>
  <dcterms:created xsi:type="dcterms:W3CDTF">2020-05-13T15:33:50Z</dcterms:created>
  <dcterms:modified xsi:type="dcterms:W3CDTF">2025-04-18T05:25:36Z</dcterms:modified>
</cp:coreProperties>
</file>