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37" r:id="rId4"/>
    <p:sldId id="332" r:id="rId5"/>
    <p:sldId id="261" r:id="rId6"/>
    <p:sldId id="313" r:id="rId7"/>
    <p:sldId id="330" r:id="rId8"/>
    <p:sldId id="314" r:id="rId9"/>
    <p:sldId id="271" r:id="rId10"/>
    <p:sldId id="331" r:id="rId11"/>
    <p:sldId id="308" r:id="rId12"/>
    <p:sldId id="328" r:id="rId13"/>
    <p:sldId id="329" r:id="rId14"/>
    <p:sldId id="333" r:id="rId15"/>
    <p:sldId id="334" r:id="rId16"/>
    <p:sldId id="335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7"/>
            <p14:sldId id="332"/>
          </p14:sldIdLst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13"/>
            <p14:sldId id="330"/>
          </p14:sldIdLst>
        </p14:section>
        <p14:section name="Listen and tick" id="{58FEADAA-2791-46DD-8C65-45F39A928C83}">
          <p14:sldIdLst>
            <p14:sldId id="314"/>
            <p14:sldId id="271"/>
            <p14:sldId id="331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>
            <p14:sldId id="308"/>
            <p14:sldId id="328"/>
            <p14:sldId id="329"/>
          </p14:sldIdLst>
        </p14:section>
        <p14:section name="Wrap up" id="{7699F4D7-882D-441C-8DFE-54C512F945A8}">
          <p14:sldIdLst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90" autoAdjust="0"/>
    <p:restoredTop sz="86826" autoAdjust="0"/>
  </p:normalViewPr>
  <p:slideViewPr>
    <p:cSldViewPr snapToGrid="0">
      <p:cViewPr varScale="1">
        <p:scale>
          <a:sx n="55" d="100"/>
          <a:sy n="55" d="100"/>
        </p:scale>
        <p:origin x="7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27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7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 </a:t>
            </a:r>
            <a:r>
              <a:rPr lang="en-US" i="1" dirty="0"/>
              <a:t>goodbye Lucy </a:t>
            </a:r>
            <a:r>
              <a:rPr lang="en-US" i="0" dirty="0"/>
              <a:t>in chorus.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1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</a:t>
            </a:r>
            <a:r>
              <a:rPr lang="en-US" i="1" dirty="0"/>
              <a:t>goodbye lake</a:t>
            </a:r>
            <a:r>
              <a:rPr lang="en-US" dirty="0"/>
              <a:t> in chorus.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16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leaf</a:t>
            </a:r>
            <a:r>
              <a:rPr lang="en-US" dirty="0"/>
              <a:t> in chorus.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9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lemon</a:t>
            </a:r>
            <a:r>
              <a:rPr lang="en-US" dirty="0"/>
              <a:t> in chorus.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9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Game: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Give each group a set of words (from recent lessons).</a:t>
            </a:r>
            <a:endParaRPr lang="en-US" b="0" dirty="0">
              <a:effectLst/>
            </a:endParaRPr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Say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Find words with letter L</a:t>
            </a:r>
            <a:endParaRPr lang="en-US" b="0" dirty="0">
              <a:effectLst/>
            </a:endParaRPr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Encourage pupils to find words having letter L and stick them on the board.</a:t>
            </a:r>
            <a:endParaRPr lang="en-US" b="0" dirty="0">
              <a:effectLst/>
            </a:endParaRPr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The fastest is the winner.</a:t>
            </a:r>
            <a:endParaRPr lang="en-US" b="0" dirty="0">
              <a:effectLst/>
            </a:endParaRPr>
          </a:p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Have pupils say all the correct words found.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9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0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72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6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0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3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7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2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8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78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86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3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55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46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3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18/04/202525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355353">
            <a:off x="8228711" y="280791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355353">
            <a:off x="-1363752" y="-154389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>
            <a:off x="3143740" y="-2037861"/>
            <a:ext cx="5908429" cy="10875109"/>
          </a:xfrm>
          <a:custGeom>
            <a:avLst/>
            <a:gdLst/>
            <a:ahLst/>
            <a:cxnLst/>
            <a:rect l="l" t="t" r="r" b="b"/>
            <a:pathLst>
              <a:path w="8031162" h="15631762" extrusionOk="0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21" r="-37832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114600" y="2833276"/>
            <a:ext cx="1003971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4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HELLO AND WELCOME TO MY ENGLISH CLASS</a:t>
            </a:r>
            <a:endParaRPr sz="1200" dirty="0"/>
          </a:p>
        </p:txBody>
      </p:sp>
      <p:sp>
        <p:nvSpPr>
          <p:cNvPr id="192" name="Google Shape;192;p8"/>
          <p:cNvSpPr/>
          <p:nvPr/>
        </p:nvSpPr>
        <p:spPr>
          <a:xfrm>
            <a:off x="10399096" y="121073"/>
            <a:ext cx="1792904" cy="988081"/>
          </a:xfrm>
          <a:custGeom>
            <a:avLst/>
            <a:gdLst/>
            <a:ahLst/>
            <a:cxnLst/>
            <a:rect l="l" t="t" r="r" b="b"/>
            <a:pathLst>
              <a:path w="1774389" h="977877" extrusionOk="0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72308" y="5530809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4505" y="972258"/>
            <a:ext cx="7428100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3334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1" name="Google Shape;193;p8"/>
          <p:cNvSpPr/>
          <p:nvPr/>
        </p:nvSpPr>
        <p:spPr>
          <a:xfrm>
            <a:off x="1206491" y="5497490"/>
            <a:ext cx="740492" cy="1045905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8"/>
          <p:cNvSpPr/>
          <p:nvPr/>
        </p:nvSpPr>
        <p:spPr>
          <a:xfrm>
            <a:off x="526508" y="4550904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232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728AE67-4637-9F4A-B8C0-384FB4C2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51" y="2433119"/>
            <a:ext cx="3324087" cy="3324087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8F1593-7FB5-BCC9-F5AC-90E4CEE2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05" y="571178"/>
            <a:ext cx="7509989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b="1" dirty="0">
                <a:solidFill>
                  <a:srgbClr val="0070C0"/>
                </a:solidFill>
              </a:rPr>
              <a:t>Slap the slide</a:t>
            </a:r>
            <a:endParaRPr lang="en-US" sz="115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553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55" y="346194"/>
            <a:ext cx="2678974" cy="2357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7" y="3503660"/>
            <a:ext cx="3267552" cy="2867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52" y="631989"/>
            <a:ext cx="2209800" cy="2250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7" y="3634593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85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4" y="2279405"/>
            <a:ext cx="2871620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8" y="2437164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39" y="2314329"/>
            <a:ext cx="3062948" cy="2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7" y="2136980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12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lake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4" y="461322"/>
            <a:ext cx="5749730" cy="59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413472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69259" y="461962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4811" y="1825200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977" y="911803"/>
            <a:ext cx="4757779" cy="5034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55" y="280635"/>
            <a:ext cx="50321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Let’s chant!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emons.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the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the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emons.</a:t>
            </a:r>
          </a:p>
        </p:txBody>
      </p:sp>
      <p:pic>
        <p:nvPicPr>
          <p:cNvPr id="7" name="Track 066_U12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3794" y="565729"/>
            <a:ext cx="253279" cy="2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1026458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tick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1072" y="2241354"/>
            <a:ext cx="5548767" cy="2625333"/>
            <a:chOff x="3519814" y="2155629"/>
            <a:chExt cx="5548767" cy="2625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6B6A2D-4B57-FD4B-B517-457A74F0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1492938"/>
            <a:ext cx="11593357" cy="52259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149" y="3305212"/>
            <a:ext cx="473628" cy="473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1628" y="5941942"/>
            <a:ext cx="450106" cy="450106"/>
          </a:xfrm>
          <a:prstGeom prst="rect">
            <a:avLst/>
          </a:prstGeom>
        </p:spPr>
      </p:pic>
      <p:pic>
        <p:nvPicPr>
          <p:cNvPr id="3" name="Track 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4855" y="922048"/>
            <a:ext cx="211715" cy="2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419579"/>
            <a:ext cx="1681838" cy="1691182"/>
          </a:xfrm>
        </p:spPr>
      </p:pic>
      <p:grpSp>
        <p:nvGrpSpPr>
          <p:cNvPr id="9" name="Group 8"/>
          <p:cNvGrpSpPr/>
          <p:nvPr/>
        </p:nvGrpSpPr>
        <p:grpSpPr>
          <a:xfrm>
            <a:off x="3393910" y="2389680"/>
            <a:ext cx="3476375" cy="1691182"/>
            <a:chOff x="3657600" y="2301070"/>
            <a:chExt cx="5219047" cy="2479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20468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202584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227</Words>
  <Application>Microsoft Office PowerPoint</Application>
  <PresentationFormat>Widescreen</PresentationFormat>
  <Paragraphs>63</Paragraphs>
  <Slides>15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Federo</vt:lpstr>
      <vt:lpstr>Times New Roman</vt:lpstr>
      <vt:lpstr>Office Theme</vt:lpstr>
      <vt:lpstr>1_Office Theme</vt:lpstr>
      <vt:lpstr>2_Office Theme</vt:lpstr>
      <vt:lpstr>PowerPoint Presentation</vt:lpstr>
      <vt:lpstr>Unit 12  At the lake  Lesson 2</vt:lpstr>
      <vt:lpstr>Who’s faster?</vt:lpstr>
      <vt:lpstr>PowerPoint Presentation</vt:lpstr>
      <vt:lpstr>PowerPoint Presentation</vt:lpstr>
      <vt:lpstr>PowerPoint Presentation</vt:lpstr>
      <vt:lpstr>Listen and tick</vt:lpstr>
      <vt:lpstr>PowerPoint Presentation</vt:lpstr>
      <vt:lpstr>Game</vt:lpstr>
      <vt:lpstr>Slap the slide</vt:lpstr>
      <vt:lpstr>PowerPoint Presentation</vt:lpstr>
      <vt:lpstr>Goodbye</vt:lpstr>
      <vt:lpstr>Goodbye</vt:lpstr>
      <vt:lpstr>Goodbye</vt:lpstr>
      <vt:lpstr>Goodbye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DELL</cp:lastModifiedBy>
  <cp:revision>44</cp:revision>
  <dcterms:created xsi:type="dcterms:W3CDTF">2020-02-24T11:56:43Z</dcterms:created>
  <dcterms:modified xsi:type="dcterms:W3CDTF">2025-04-18T05:26:20Z</dcterms:modified>
</cp:coreProperties>
</file>