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3" r:id="rId2"/>
    <p:sldId id="348" r:id="rId3"/>
    <p:sldId id="261" r:id="rId4"/>
    <p:sldId id="330" r:id="rId5"/>
    <p:sldId id="346" r:id="rId6"/>
    <p:sldId id="297" r:id="rId7"/>
    <p:sldId id="347" r:id="rId8"/>
    <p:sldId id="271" r:id="rId9"/>
    <p:sldId id="324" r:id="rId10"/>
    <p:sldId id="309" r:id="rId11"/>
    <p:sldId id="308" r:id="rId12"/>
    <p:sldId id="345" r:id="rId13"/>
    <p:sldId id="349" r:id="rId14"/>
    <p:sldId id="350" r:id="rId15"/>
    <p:sldId id="351" r:id="rId16"/>
    <p:sldId id="3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53"/>
            <p14:sldId id="348"/>
          </p14:sldIdLst>
        </p14:section>
        <p14:section name="Warm up" id="{D1495900-0294-4E4B-B222-42C1C4111C3B}">
          <p14:sldIdLst>
            <p14:sldId id="261"/>
            <p14:sldId id="330"/>
          </p14:sldIdLst>
        </p14:section>
        <p14:section name="Listen and Repeat" id="{A19BAC87-BCFB-4574-8660-01CA430C80FC}">
          <p14:sldIdLst>
            <p14:sldId id="346"/>
            <p14:sldId id="297"/>
          </p14:sldIdLst>
        </p14:section>
        <p14:section name="Let's talk" id="{2BDD28A9-A492-4992-95B6-C3F323141136}">
          <p14:sldIdLst>
            <p14:sldId id="347"/>
            <p14:sldId id="271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45"/>
          </p14:sldIdLst>
        </p14:section>
        <p14:section name="Wrap up" id="{6D2004DD-EBF3-44B0-A348-5731FAB54851}">
          <p14:sldIdLst>
            <p14:sldId id="349"/>
            <p14:sldId id="35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4" autoAdjust="0"/>
    <p:restoredTop sz="75194" autoAdjust="0"/>
  </p:normalViewPr>
  <p:slideViewPr>
    <p:cSldViewPr snapToGrid="0">
      <p:cViewPr varScale="1">
        <p:scale>
          <a:sx n="53" d="100"/>
          <a:sy n="53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12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Chair Game</a:t>
            </a:r>
            <a:endParaRPr lang="en-US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Have pupils play the game in groups. Each group sends 1 representative.</a:t>
            </a:r>
            <a:endParaRPr lang="en-US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Put one flashcard on each chair.</a:t>
            </a:r>
            <a:endParaRPr lang="en-US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Say 1 word. </a:t>
            </a:r>
            <a:endParaRPr lang="en-US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Pupils have to find the flashcard and sit on the chair that has that flashcard. Then hold the flashcard and say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Look at____. </a:t>
            </a:r>
            <a:endParaRPr lang="en-US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The group has 1 point if their representative is the fastest and says the correct sentence.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3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Say </a:t>
            </a:r>
            <a:r>
              <a:rPr lang="en-US" i="1" dirty="0"/>
              <a:t>goodbye Lucy </a:t>
            </a:r>
            <a:r>
              <a:rPr lang="en-US" i="0" dirty="0"/>
              <a:t>in chorus.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19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</a:t>
            </a:r>
            <a:r>
              <a:rPr lang="en-US" i="1" dirty="0"/>
              <a:t>goodbye lake</a:t>
            </a:r>
            <a:r>
              <a:rPr lang="en-US" dirty="0"/>
              <a:t> in chorus.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04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leaf</a:t>
            </a:r>
            <a:r>
              <a:rPr lang="en-US" dirty="0"/>
              <a:t> in chorus.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3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lemon</a:t>
            </a:r>
            <a:r>
              <a:rPr lang="en-US" dirty="0"/>
              <a:t> in chorus.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3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5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1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i="0" dirty="0"/>
          </a:p>
          <a:p>
            <a:endParaRPr lang="en-SG" b="0" i="0" dirty="0"/>
          </a:p>
          <a:p>
            <a:r>
              <a:rPr lang="en-SG" b="0" i="0" dirty="0"/>
              <a:t> </a:t>
            </a:r>
            <a:endParaRPr lang="en-SG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3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18/04/202525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 rot="355353">
            <a:off x="8228711" y="280791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355353">
            <a:off x="-1363752" y="-154389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5400000">
            <a:off x="3143740" y="-2037861"/>
            <a:ext cx="5908429" cy="10875109"/>
          </a:xfrm>
          <a:custGeom>
            <a:avLst/>
            <a:gdLst/>
            <a:ahLst/>
            <a:cxnLst/>
            <a:rect l="l" t="t" r="r" b="b"/>
            <a:pathLst>
              <a:path w="8031162" h="15631762" extrusionOk="0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21" r="-37832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114600" y="2833276"/>
            <a:ext cx="1003971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4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HELLO AND WELCOME TO MY ENGLISH CLASS</a:t>
            </a:r>
            <a:endParaRPr sz="1200" dirty="0"/>
          </a:p>
        </p:txBody>
      </p:sp>
      <p:sp>
        <p:nvSpPr>
          <p:cNvPr id="192" name="Google Shape;192;p8"/>
          <p:cNvSpPr/>
          <p:nvPr/>
        </p:nvSpPr>
        <p:spPr>
          <a:xfrm>
            <a:off x="10399096" y="121073"/>
            <a:ext cx="1792904" cy="988081"/>
          </a:xfrm>
          <a:custGeom>
            <a:avLst/>
            <a:gdLst/>
            <a:ahLst/>
            <a:cxnLst/>
            <a:rect l="l" t="t" r="r" b="b"/>
            <a:pathLst>
              <a:path w="1774389" h="977877" extrusionOk="0">
                <a:moveTo>
                  <a:pt x="0" y="0"/>
                </a:moveTo>
                <a:lnTo>
                  <a:pt x="1774389" y="0"/>
                </a:lnTo>
                <a:lnTo>
                  <a:pt x="1774389" y="977877"/>
                </a:lnTo>
                <a:lnTo>
                  <a:pt x="0" y="977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72308" y="5530809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4505" y="972258"/>
            <a:ext cx="7428100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4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3334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1" name="Google Shape;193;p8"/>
          <p:cNvSpPr/>
          <p:nvPr/>
        </p:nvSpPr>
        <p:spPr>
          <a:xfrm>
            <a:off x="1206491" y="5497490"/>
            <a:ext cx="740492" cy="1045905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3;p8"/>
          <p:cNvSpPr/>
          <p:nvPr/>
        </p:nvSpPr>
        <p:spPr>
          <a:xfrm>
            <a:off x="526508" y="4550904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232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07" y="1493508"/>
            <a:ext cx="11235630" cy="4749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407" y="3868167"/>
            <a:ext cx="86885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ucy.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ucy. She’s running round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ake. </a:t>
            </a:r>
          </a:p>
          <a:p>
            <a:endParaRPr lang="en-US" sz="3200" dirty="0">
              <a:latin typeface=".VnAvant" panose="020B7200000000000000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eaf.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eaf.</a:t>
            </a:r>
          </a:p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ook at the 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3200" dirty="0">
                <a:latin typeface=".VnAvant" panose="020B7200000000000000" pitchFamily="34" charset="0"/>
              </a:rPr>
              <a:t>eaf. It’s fa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ll</a:t>
            </a:r>
            <a:r>
              <a:rPr lang="en-US" sz="3200" dirty="0">
                <a:latin typeface=".VnAvant" panose="020B7200000000000000" pitchFamily="34" charset="0"/>
              </a:rPr>
              <a:t>ing to the ground.</a:t>
            </a:r>
          </a:p>
        </p:txBody>
      </p:sp>
      <p:pic>
        <p:nvPicPr>
          <p:cNvPr id="6" name="Track 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897" y="714392"/>
            <a:ext cx="259364" cy="25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B899-B0AA-6D4B-BB90-B7BAE1B2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Chair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039" y="1517048"/>
            <a:ext cx="6267454" cy="47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34" y="2279405"/>
            <a:ext cx="2871620" cy="2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6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8" y="2437164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39" y="2314329"/>
            <a:ext cx="3062948" cy="26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7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7" y="2136980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12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lake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4" y="461322"/>
            <a:ext cx="5749730" cy="59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9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977" y="911803"/>
            <a:ext cx="4757779" cy="5034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955" y="280635"/>
            <a:ext cx="50321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Let’s chant!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emons.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the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the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emons.</a:t>
            </a:r>
          </a:p>
        </p:txBody>
      </p:sp>
      <p:pic>
        <p:nvPicPr>
          <p:cNvPr id="7" name="Track 066_U12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3794" y="565729"/>
            <a:ext cx="253279" cy="2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3"/>
            <a:ext cx="5543325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.VnAvant" panose="020B7200000000000000" pitchFamily="34" charset="0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58" y="1357959"/>
            <a:ext cx="1990974" cy="1987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3" y="3543869"/>
            <a:ext cx="1864817" cy="18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ck 068">
            <a:hlinkClick r:id="" action="ppaction://media"/>
            <a:extLst>
              <a:ext uri="{FF2B5EF4-FFF2-40B4-BE49-F238E27FC236}">
                <a16:creationId xmlns:a16="http://schemas.microsoft.com/office/drawing/2014/main" id="{D45AC5F6-4DDF-C04D-5DCB-4F1CFE881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625" y="1546225"/>
            <a:ext cx="609600" cy="609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4214527-63BE-DF43-F3B2-9CCA5E96BDC7}"/>
              </a:ext>
            </a:extLst>
          </p:cNvPr>
          <p:cNvGrpSpPr/>
          <p:nvPr/>
        </p:nvGrpSpPr>
        <p:grpSpPr>
          <a:xfrm>
            <a:off x="0" y="1016825"/>
            <a:ext cx="12192000" cy="5193475"/>
            <a:chOff x="0" y="1016825"/>
            <a:chExt cx="12192000" cy="5193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B816AA-1143-22A7-4F7B-05F570A54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016825"/>
              <a:ext cx="12192000" cy="5193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28A1E1-BC77-7689-51B7-5F3252DEC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-7370" t="75424" r="64870"/>
            <a:stretch/>
          </p:blipFill>
          <p:spPr>
            <a:xfrm>
              <a:off x="4667250" y="2495550"/>
              <a:ext cx="1428750" cy="9334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4F9807-6BBE-7FCC-1172-FE4FCFCF7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-7370" t="75424" r="64870"/>
            <a:stretch/>
          </p:blipFill>
          <p:spPr>
            <a:xfrm>
              <a:off x="6381750" y="3613562"/>
              <a:ext cx="14287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1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3" y="1170195"/>
            <a:ext cx="2807693" cy="2802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002" y="3556461"/>
            <a:ext cx="8954477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spc="300" dirty="0">
                <a:solidFill>
                  <a:srgbClr val="1B1B1B"/>
                </a:solidFill>
                <a:latin typeface=".VnAvant" panose="020B7200000000000000" pitchFamily="34" charset="0"/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201127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F40C5C-59CF-944F-8B87-12AC45125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2" y="1690688"/>
            <a:ext cx="11763596" cy="4505207"/>
          </a:xfr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70" y="3662377"/>
            <a:ext cx="2211388" cy="24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183</Words>
  <Application>Microsoft Office PowerPoint</Application>
  <PresentationFormat>Widescreen</PresentationFormat>
  <Paragraphs>60</Paragraphs>
  <Slides>16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Federo</vt:lpstr>
      <vt:lpstr>Times New Roman</vt:lpstr>
      <vt:lpstr>Office Theme</vt:lpstr>
      <vt:lpstr>PowerPoint Presentation</vt:lpstr>
      <vt:lpstr>Unit 12  At the lake  Lesson 3</vt:lpstr>
      <vt:lpstr>Warm-up</vt:lpstr>
      <vt:lpstr>PowerPoint Presentation</vt:lpstr>
      <vt:lpstr>Listen and repeat</vt:lpstr>
      <vt:lpstr>PowerPoint Presentation</vt:lpstr>
      <vt:lpstr>Let’s talk</vt:lpstr>
      <vt:lpstr>Let’s talk. </vt:lpstr>
      <vt:lpstr>Let’s sing</vt:lpstr>
      <vt:lpstr>Let’s sing!</vt:lpstr>
      <vt:lpstr>Game</vt:lpstr>
      <vt:lpstr>Chair game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DELL</cp:lastModifiedBy>
  <cp:revision>145</cp:revision>
  <dcterms:created xsi:type="dcterms:W3CDTF">2020-02-18T08:21:18Z</dcterms:created>
  <dcterms:modified xsi:type="dcterms:W3CDTF">2025-04-18T05:26:44Z</dcterms:modified>
</cp:coreProperties>
</file>