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84" r:id="rId2"/>
    <p:sldMasterId id="2147483696" r:id="rId3"/>
  </p:sldMasterIdLst>
  <p:notesMasterIdLst>
    <p:notesMasterId r:id="rId24"/>
  </p:notesMasterIdLst>
  <p:sldIdLst>
    <p:sldId id="277" r:id="rId4"/>
    <p:sldId id="279" r:id="rId5"/>
    <p:sldId id="263" r:id="rId6"/>
    <p:sldId id="264" r:id="rId7"/>
    <p:sldId id="265" r:id="rId8"/>
    <p:sldId id="266" r:id="rId9"/>
    <p:sldId id="320" r:id="rId10"/>
    <p:sldId id="268" r:id="rId11"/>
    <p:sldId id="269" r:id="rId12"/>
    <p:sldId id="270" r:id="rId13"/>
    <p:sldId id="271" r:id="rId14"/>
    <p:sldId id="272" r:id="rId15"/>
    <p:sldId id="321" r:id="rId16"/>
    <p:sldId id="274" r:id="rId17"/>
    <p:sldId id="282" r:id="rId18"/>
    <p:sldId id="276" r:id="rId19"/>
    <p:sldId id="283" r:id="rId20"/>
    <p:sldId id="284" r:id="rId21"/>
    <p:sldId id="273" r:id="rId22"/>
    <p:sldId id="285" r:id="rId23"/>
  </p:sldIdLst>
  <p:sldSz cx="12192000" cy="6858000"/>
  <p:notesSz cx="6858000" cy="9144000"/>
  <p:embeddedFontLst>
    <p:embeddedFont>
      <p:font typeface=".VnAvant" panose="020B7200000000000000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1AD735C-7A15-DE4E-967C-BD1340D4E852}">
          <p14:sldIdLst>
            <p14:sldId id="277"/>
          </p14:sldIdLst>
        </p14:section>
        <p14:section name="Warm-up" id="{074B9D5D-7E24-574D-A140-B28210DE7CE6}">
          <p14:sldIdLst>
            <p14:sldId id="279"/>
            <p14:sldId id="263"/>
            <p14:sldId id="264"/>
            <p14:sldId id="265"/>
            <p14:sldId id="266"/>
          </p14:sldIdLst>
        </p14:section>
        <p14:section name="Listen and repeat" id="{6DC46FD5-BEA3-FD4F-9EF8-ED46C90AA7AC}">
          <p14:sldIdLst>
            <p14:sldId id="320"/>
            <p14:sldId id="268"/>
            <p14:sldId id="269"/>
            <p14:sldId id="270"/>
            <p14:sldId id="271"/>
            <p14:sldId id="272"/>
          </p14:sldIdLst>
        </p14:section>
        <p14:section name="Point and say" id="{B8A1FF94-8088-0F49-A81E-7512CDFC0E1A}">
          <p14:sldIdLst>
            <p14:sldId id="321"/>
            <p14:sldId id="274"/>
          </p14:sldIdLst>
        </p14:section>
        <p14:section name="Game" id="{A07AA7E4-A3D7-5348-816A-3FE9B0527242}">
          <p14:sldIdLst>
            <p14:sldId id="282"/>
            <p14:sldId id="276"/>
          </p14:sldIdLst>
        </p14:section>
        <p14:section name="Wrap-up" id="{90E956E1-AAD7-0045-822D-5FB1D486C19F}">
          <p14:sldIdLst>
            <p14:sldId id="283"/>
            <p14:sldId id="284"/>
            <p14:sldId id="273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41"/>
    <p:restoredTop sz="94364" autoAdjust="0"/>
  </p:normalViewPr>
  <p:slideViewPr>
    <p:cSldViewPr>
      <p:cViewPr varScale="1">
        <p:scale>
          <a:sx n="69" d="100"/>
          <a:sy n="69" d="100"/>
        </p:scale>
        <p:origin x="3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8C786-4162-4BB0-AC79-913BE0948A3E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339D6-EA8B-4315-8F7D-9436E0FEF5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13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end of the unit, pupils will be able to: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pronounce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E/e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isolation and in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bell, pen, pencil, red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E/e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pen, pencil, red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recognize the words in different situations when listening.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use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_____.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introduce things.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trace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E/e.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sing a song focusing on the structures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_____,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_____.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>
              <a:effectLst/>
            </a:endParaRPr>
          </a:p>
          <a:p>
            <a:endParaRPr lang="en-US" dirty="0"/>
          </a:p>
          <a:p>
            <a:r>
              <a:rPr lang="en-US" b="1" dirty="0"/>
              <a:t>Lesson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G</a:t>
            </a:r>
            <a:r>
              <a:rPr lang="en-US" dirty="0"/>
              <a:t>oals: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the end of the lesson, pupils will be able to: </a:t>
            </a:r>
            <a:endParaRPr lang="en-US" dirty="0">
              <a:effectLst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pronounce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E/e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isolation and in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bell, pen, pencil, red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to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E/e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things and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colour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pencil, pen, bell, red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in the picture and 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E/e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bell, pen, pencil, red. </a:t>
            </a:r>
            <a:endParaRPr lang="en-US" dirty="0"/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39D6-EA8B-4315-8F7D-9436E0FEF5C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01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34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32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18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Help pupils feel happy at the beginning of the lesson.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Review vocabulary of previous lesson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5 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shows on slide a picture disappearing quickly in a few seconds.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 and guess the word.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 baseline="0" dirty="0" smtClean="0"/>
              <a:t>Goal: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pronounce the sound of the letter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E/e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isolation and in the words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bell, pen, pencil, red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 smtClean="0">
              <a:effectLst/>
            </a:endParaRPr>
          </a:p>
          <a:p>
            <a:endParaRPr lang="en-US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Lead-in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pupils are able to identify and pronounce sound /e/.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shows letter “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on slide and asks pupils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letter is this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and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sound does this make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pronounces sound /e/. Pupils listen and repeat. (as a class/ teams)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says: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 we are going to learn 4 words that have the sound /e/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VN" dirty="0" smtClean="0">
                <a:effectLst/>
              </a:rPr>
              <a:t> </a:t>
            </a:r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260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Listen and repeat vocabulary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5 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pupils are able to identify and pronounce 4 words: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pen, pencil, desk, bell</a:t>
            </a:r>
            <a:endParaRPr lang="en-VN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shows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pictures on slide and says the words.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(Teacher may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pronounce each sound of the word separately, for example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 – e – 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listen to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and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repeat. </a:t>
            </a:r>
            <a:endParaRPr lang="en-US" baseline="0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39D6-EA8B-4315-8F7D-9436E0FEF5C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29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3: Quick check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4 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checks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pronunciation (as teams).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sticks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flashcards and word cards on the board randomly.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has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go to the board and put word cards under the matching flashcards.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checks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pronunciation individually.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points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 picture and has a student say the word.</a:t>
            </a:r>
            <a:r>
              <a:rPr lang="en-VN" dirty="0">
                <a:effectLst/>
              </a:rPr>
              <a:t> </a:t>
            </a:r>
            <a:endParaRPr lang="en-US" baseline="0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39D6-EA8B-4315-8F7D-9436E0FEF5C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88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 baseline="0" dirty="0" smtClean="0"/>
              <a:t>Goal: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point to the letter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E/e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things and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colour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pencil, pen, bell, red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in the picture and say the sound of the letter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E/e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bell, pen, pencil, red. </a:t>
            </a:r>
            <a:endParaRPr lang="en-US" dirty="0" smtClean="0"/>
          </a:p>
          <a:p>
            <a:endParaRPr lang="en-US" dirty="0" smtClean="0"/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Listen, point and repeat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Pupils are able to point to the correct picture and pronounce the words.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Teacher plays the audio.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time: pupils listen and point only.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time: pupils listen, point and repeat.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repeat the words as a class and teams. </a:t>
            </a:r>
            <a:endParaRPr lang="en-US" baseline="0" dirty="0" smtClean="0"/>
          </a:p>
          <a:p>
            <a:endParaRPr lang="en-US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Listen, point and repeat (in pairs)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work in pairs: 1 pupil points, 1 pupil says the words.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goes around the class and gives feedback on pupils’ pronunciation.</a:t>
            </a:r>
            <a:r>
              <a:rPr lang="en-VN" dirty="0" smtClean="0">
                <a:effectLst/>
              </a:rPr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61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3: Quick check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5 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Slap the board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sticks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flashcards and word cards on the board.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draws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circle under each picture.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says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word, pupils slap the corresponding circle.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may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the words. 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339D6-EA8B-4315-8F7D-9436E0FEF5C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19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Game: Find the treasure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6 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shows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 slides and instructions.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pick a picture and read the word. If correct, pupils can open the picture. If there’s no treasure under, pupils get 1 star. If there’s a treasure, pupils get 5 stars.</a:t>
            </a:r>
            <a:r>
              <a:rPr lang="en-VN" dirty="0">
                <a:effectLst/>
              </a:rPr>
              <a:t>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68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shows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vocabulary of the lesson on slide.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goodbye.</a:t>
            </a:r>
            <a:r>
              <a:rPr lang="en-VN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43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17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0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52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833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482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758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799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468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271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609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37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48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145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045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099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4497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0569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362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7470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367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4442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057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3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1423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985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6236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613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12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3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25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0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2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1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4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0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18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1524000" y="3808678"/>
            <a:ext cx="9144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6060" y="1258279"/>
            <a:ext cx="8359883" cy="2976344"/>
          </a:xfrm>
        </p:spPr>
        <p:txBody>
          <a:bodyPr anchor="ctr">
            <a:normAutofit/>
          </a:bodyPr>
          <a:lstStyle/>
          <a:p>
            <a:pPr algn="l"/>
            <a:r>
              <a:rPr lang="en-US" sz="6600" dirty="0">
                <a:solidFill>
                  <a:srgbClr val="FFFFFF"/>
                </a:solidFill>
              </a:rPr>
              <a:t>Unit 6 – Lesson 1</a:t>
            </a:r>
            <a:br>
              <a:rPr lang="en-US" sz="6600" dirty="0">
                <a:solidFill>
                  <a:srgbClr val="FFFFFF"/>
                </a:solidFill>
              </a:rPr>
            </a:br>
            <a:r>
              <a:rPr lang="en-US" sz="8900" dirty="0">
                <a:solidFill>
                  <a:srgbClr val="FFFFFF"/>
                </a:solidFill>
              </a:rPr>
              <a:t>In the classroom</a:t>
            </a:r>
            <a:endParaRPr lang="en-US" sz="66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381000"/>
            <a:ext cx="7062674" cy="723670"/>
          </a:xfrm>
        </p:spPr>
        <p:txBody>
          <a:bodyPr anchor="t">
            <a:noAutofit/>
          </a:bodyPr>
          <a:lstStyle/>
          <a:p>
            <a:r>
              <a:rPr lang="en-US" sz="2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</a:p>
          <a:p>
            <a:r>
              <a:rPr lang="en-US" sz="2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ANH DŨNG</a:t>
            </a:r>
            <a:endParaRPr lang="en-US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30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latin typeface=".VnAvant" panose="020B7200000000000000" pitchFamily="34" charset="0"/>
              </a:rPr>
              <a:t>p</a:t>
            </a:r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sz="7200" b="1" dirty="0">
                <a:latin typeface=".VnAvant" panose="020B7200000000000000" pitchFamily="34" charset="0"/>
              </a:rPr>
              <a:t>ncil</a:t>
            </a:r>
          </a:p>
        </p:txBody>
      </p:sp>
      <p:pic>
        <p:nvPicPr>
          <p:cNvPr id="4" name="pencil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35674" y="1295400"/>
            <a:ext cx="365126" cy="365126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5" t="12889" r="56625" b="38444"/>
          <a:stretch/>
        </p:blipFill>
        <p:spPr bwMode="auto">
          <a:xfrm>
            <a:off x="4267200" y="2286000"/>
            <a:ext cx="3261360" cy="333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18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latin typeface=".VnAvant" panose="020B7200000000000000" pitchFamily="34" charset="0"/>
              </a:rPr>
              <a:t>p</a:t>
            </a:r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sz="7200" b="1" dirty="0">
                <a:latin typeface=".VnAvant" panose="020B7200000000000000" pitchFamily="34" charset="0"/>
              </a:rPr>
              <a:t>n</a:t>
            </a:r>
          </a:p>
        </p:txBody>
      </p:sp>
      <p:pic>
        <p:nvPicPr>
          <p:cNvPr id="4" name="pen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73764" y="1295401"/>
            <a:ext cx="365125" cy="365125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12000" r="52750" b="36889"/>
          <a:stretch/>
        </p:blipFill>
        <p:spPr bwMode="auto">
          <a:xfrm>
            <a:off x="4008120" y="2209800"/>
            <a:ext cx="393192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76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latin typeface=".VnAvant" panose="020B7200000000000000" pitchFamily="34" charset="0"/>
              </a:rPr>
              <a:t>b</a:t>
            </a:r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sz="7200" b="1" dirty="0">
                <a:latin typeface=".VnAvant" panose="020B7200000000000000" pitchFamily="34" charset="0"/>
              </a:rPr>
              <a:t>ll</a:t>
            </a:r>
          </a:p>
        </p:txBody>
      </p:sp>
      <p:pic>
        <p:nvPicPr>
          <p:cNvPr id="4" name="bell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35676" y="1295401"/>
            <a:ext cx="365125" cy="365125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5" t="12889" r="60000" b="37556"/>
          <a:stretch/>
        </p:blipFill>
        <p:spPr bwMode="auto">
          <a:xfrm>
            <a:off x="4800600" y="2133600"/>
            <a:ext cx="2788920" cy="339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84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AC30B93-6D19-4AE1-87F6-4E5BACBB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9AB285-33DB-4406-9CD9-32D2DAAD4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053" y="3064183"/>
            <a:ext cx="3110334" cy="14642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085" y="3429000"/>
            <a:ext cx="1451482" cy="14487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339" y="4528463"/>
            <a:ext cx="1288235" cy="128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Slap the 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Kết quả hình ảnh cho slap the board carto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r="7000"/>
          <a:stretch/>
        </p:blipFill>
        <p:spPr bwMode="auto">
          <a:xfrm>
            <a:off x="4191000" y="2133601"/>
            <a:ext cx="393192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025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0617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8026" y="2043665"/>
            <a:ext cx="4578896" cy="20310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8800" dirty="0">
                <a:solidFill>
                  <a:srgbClr val="FFFFFF"/>
                </a:solidFill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7085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05000" y="601980"/>
            <a:ext cx="2590800" cy="2209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800600" y="601980"/>
            <a:ext cx="2590800" cy="2209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741920" y="601980"/>
            <a:ext cx="2590800" cy="2209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741920" y="3337560"/>
            <a:ext cx="2590800" cy="2209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905000" y="3360420"/>
            <a:ext cx="2590800" cy="2209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800600" y="3352800"/>
            <a:ext cx="2590800" cy="2209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Kết quả hình ảnh cho treasure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1066800"/>
            <a:ext cx="15049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Kết quả hình ảnh cho treasure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845" y="3689985"/>
            <a:ext cx="15049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5" t="12889" r="60000" b="37556"/>
          <a:stretch/>
        </p:blipFill>
        <p:spPr bwMode="auto">
          <a:xfrm>
            <a:off x="2340293" y="644843"/>
            <a:ext cx="17430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12000" r="52750" b="36889"/>
          <a:stretch/>
        </p:blipFill>
        <p:spPr bwMode="auto">
          <a:xfrm>
            <a:off x="5074920" y="796615"/>
            <a:ext cx="2042160" cy="182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5" t="12000" r="54250" b="36444"/>
          <a:stretch/>
        </p:blipFill>
        <p:spPr bwMode="auto">
          <a:xfrm>
            <a:off x="8284845" y="895495"/>
            <a:ext cx="1691640" cy="168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5" t="12000" r="54250" b="36444"/>
          <a:stretch/>
        </p:blipFill>
        <p:spPr bwMode="auto">
          <a:xfrm>
            <a:off x="2245995" y="3623130"/>
            <a:ext cx="1691640" cy="168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5" t="12889" r="56625" b="38444"/>
          <a:stretch/>
        </p:blipFill>
        <p:spPr bwMode="auto">
          <a:xfrm>
            <a:off x="5257800" y="3529558"/>
            <a:ext cx="1737360" cy="177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5" t="12889" r="60000" b="37556"/>
          <a:stretch/>
        </p:blipFill>
        <p:spPr bwMode="auto">
          <a:xfrm>
            <a:off x="8259128" y="3356496"/>
            <a:ext cx="17430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8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12000" r="52750" b="36889"/>
          <a:stretch/>
        </p:blipFill>
        <p:spPr bwMode="auto">
          <a:xfrm>
            <a:off x="7873229" y="2373023"/>
            <a:ext cx="2387610" cy="212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36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5" t="12889" r="60000" b="37556"/>
          <a:stretch/>
        </p:blipFill>
        <p:spPr bwMode="auto">
          <a:xfrm>
            <a:off x="7521957" y="1737845"/>
            <a:ext cx="2788920" cy="339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56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5" t="12000" r="54250" b="36444"/>
          <a:stretch/>
        </p:blipFill>
        <p:spPr bwMode="auto">
          <a:xfrm>
            <a:off x="7291939" y="1752600"/>
            <a:ext cx="3550920" cy="353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694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0617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0" y="2133601"/>
            <a:ext cx="5257800" cy="20310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8000" dirty="0">
                <a:solidFill>
                  <a:srgbClr val="FFFFFF"/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288897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Kết quả hình ảnh cho red pencil cartoon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87"/>
          <a:stretch/>
        </p:blipFill>
        <p:spPr bwMode="auto">
          <a:xfrm>
            <a:off x="7666537" y="2292608"/>
            <a:ext cx="2390393" cy="228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637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0" t="13693" r="27534" b="10270"/>
          <a:stretch/>
        </p:blipFill>
        <p:spPr bwMode="auto">
          <a:xfrm>
            <a:off x="4419600" y="1371601"/>
            <a:ext cx="3429000" cy="371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724400" y="5091491"/>
            <a:ext cx="281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latin typeface=".VnAvant" panose="020B7200000000000000" pitchFamily="34" charset="0"/>
              </a:rPr>
              <a:t>ch</a:t>
            </a:r>
            <a:r>
              <a:rPr lang="en-US" sz="8000" b="1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8000" b="1" dirty="0">
                <a:latin typeface=".VnAvant" panose="020B7200000000000000" pitchFamily="34" charset="0"/>
              </a:rPr>
              <a:t>ps</a:t>
            </a:r>
          </a:p>
        </p:txBody>
      </p:sp>
    </p:spTree>
    <p:extLst>
      <p:ext uri="{BB962C8B-B14F-4D97-AF65-F5344CB8AC3E}">
        <p14:creationId xmlns:p14="http://schemas.microsoft.com/office/powerpoint/2010/main" val="137306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8" t="12972" r="33233" b="8649"/>
          <a:stretch/>
        </p:blipFill>
        <p:spPr bwMode="auto">
          <a:xfrm>
            <a:off x="4800600" y="990601"/>
            <a:ext cx="2634722" cy="38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800600" y="5105400"/>
            <a:ext cx="281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latin typeface=".VnAvant" panose="020B7200000000000000" pitchFamily="34" charset="0"/>
              </a:rPr>
              <a:t>m</a:t>
            </a:r>
            <a:r>
              <a:rPr lang="en-US" sz="8000" b="1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8000" b="1" dirty="0">
                <a:latin typeface=".VnAvant" panose="020B7200000000000000" pitchFamily="34" charset="0"/>
              </a:rPr>
              <a:t>lk</a:t>
            </a:r>
          </a:p>
        </p:txBody>
      </p:sp>
    </p:spTree>
    <p:extLst>
      <p:ext uri="{BB962C8B-B14F-4D97-AF65-F5344CB8AC3E}">
        <p14:creationId xmlns:p14="http://schemas.microsoft.com/office/powerpoint/2010/main" val="17602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19820" r="14663" b="19307"/>
          <a:stretch/>
        </p:blipFill>
        <p:spPr bwMode="auto">
          <a:xfrm>
            <a:off x="3810000" y="1295401"/>
            <a:ext cx="5181600" cy="2954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255151" y="4800600"/>
            <a:ext cx="42912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latin typeface=".VnAvant" panose="020B7200000000000000" pitchFamily="34" charset="0"/>
              </a:rPr>
              <a:t>ch</a:t>
            </a:r>
            <a:r>
              <a:rPr lang="en-US" sz="8000" b="1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8000" b="1" dirty="0">
                <a:latin typeface=".VnAvant" panose="020B7200000000000000" pitchFamily="34" charset="0"/>
              </a:rPr>
              <a:t>cken</a:t>
            </a:r>
          </a:p>
        </p:txBody>
      </p:sp>
    </p:spTree>
    <p:extLst>
      <p:ext uri="{BB962C8B-B14F-4D97-AF65-F5344CB8AC3E}">
        <p14:creationId xmlns:p14="http://schemas.microsoft.com/office/powerpoint/2010/main" val="101167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9" t="18018" r="15574" b="18378"/>
          <a:stretch/>
        </p:blipFill>
        <p:spPr bwMode="auto">
          <a:xfrm>
            <a:off x="3429001" y="1524181"/>
            <a:ext cx="5603497" cy="304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105400" y="4953000"/>
            <a:ext cx="281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latin typeface=".VnAvant" panose="020B7200000000000000" pitchFamily="34" charset="0"/>
              </a:rPr>
              <a:t>f</a:t>
            </a:r>
            <a:r>
              <a:rPr lang="en-US" sz="8000" b="1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8000" b="1" dirty="0">
                <a:latin typeface=".VnAvant" panose="020B7200000000000000" pitchFamily="34" charset="0"/>
              </a:rPr>
              <a:t>sh</a:t>
            </a:r>
          </a:p>
        </p:txBody>
      </p:sp>
    </p:spTree>
    <p:extLst>
      <p:ext uri="{BB962C8B-B14F-4D97-AF65-F5344CB8AC3E}">
        <p14:creationId xmlns:p14="http://schemas.microsoft.com/office/powerpoint/2010/main" val="69029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rawing of a face&#10;&#10;Description automatically generated">
            <a:extLst>
              <a:ext uri="{FF2B5EF4-FFF2-40B4-BE49-F238E27FC236}">
                <a16:creationId xmlns:a16="http://schemas.microsoft.com/office/drawing/2014/main" id="{EBE9E41C-344C-43B9-A691-2B28CD814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88" y="2852220"/>
            <a:ext cx="3443331" cy="13564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095" y="1017692"/>
            <a:ext cx="1554275" cy="15513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79" y="4181491"/>
            <a:ext cx="1450859" cy="14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7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24001"/>
            <a:ext cx="8229600" cy="3992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900" b="1" dirty="0" err="1">
                <a:solidFill>
                  <a:srgbClr val="FF0000"/>
                </a:solidFill>
                <a:latin typeface="+mj-lt"/>
              </a:rPr>
              <a:t>e</a:t>
            </a:r>
            <a:endParaRPr lang="en-US" sz="239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E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4648200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7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2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latin typeface=".VnAvant" panose="020B7200000000000000" pitchFamily="34" charset="0"/>
              </a:rPr>
              <a:t>r</a:t>
            </a:r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sz="7200" b="1" dirty="0">
                <a:latin typeface=".VnAvant" panose="020B7200000000000000" pitchFamily="34" charset="0"/>
              </a:rPr>
              <a:t>d</a:t>
            </a:r>
          </a:p>
        </p:txBody>
      </p:sp>
      <p:pic>
        <p:nvPicPr>
          <p:cNvPr id="4" name="red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65826" y="1295401"/>
            <a:ext cx="373063" cy="373063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5" t="12000" r="54250" b="36444"/>
          <a:stretch/>
        </p:blipFill>
        <p:spPr bwMode="auto">
          <a:xfrm>
            <a:off x="4191000" y="2209800"/>
            <a:ext cx="3550920" cy="353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24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</TotalTime>
  <Words>551</Words>
  <Application>Microsoft Office PowerPoint</Application>
  <PresentationFormat>Widescreen</PresentationFormat>
  <Paragraphs>97</Paragraphs>
  <Slides>20</Slides>
  <Notes>12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.VnAvant</vt:lpstr>
      <vt:lpstr>Calibri Light</vt:lpstr>
      <vt:lpstr>Calibri</vt:lpstr>
      <vt:lpstr>Times New Roman</vt:lpstr>
      <vt:lpstr>Arial</vt:lpstr>
      <vt:lpstr>Office Theme</vt:lpstr>
      <vt:lpstr>1_Office Theme</vt:lpstr>
      <vt:lpstr>2_Office Theme</vt:lpstr>
      <vt:lpstr>Unit 6 – Lesson 1 In the classroom</vt:lpstr>
      <vt:lpstr>Warm-up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red</vt:lpstr>
      <vt:lpstr>pencil</vt:lpstr>
      <vt:lpstr>pen</vt:lpstr>
      <vt:lpstr>bell</vt:lpstr>
      <vt:lpstr>PowerPoint Presentation</vt:lpstr>
      <vt:lpstr>Slap the board</vt:lpstr>
      <vt:lpstr>Game</vt:lpstr>
      <vt:lpstr>PowerPoint Presentation</vt:lpstr>
      <vt:lpstr>Goodbye</vt:lpstr>
      <vt:lpstr>Goodbye</vt:lpstr>
      <vt:lpstr>Goodbye</vt:lpstr>
      <vt:lpstr>Goodbye</vt:lpstr>
    </vt:vector>
  </TitlesOfParts>
  <Company>Updatesofts Forums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In the classroom</dc:title>
  <dc:creator>DANKO</dc:creator>
  <cp:lastModifiedBy>DELL</cp:lastModifiedBy>
  <cp:revision>32</cp:revision>
  <dcterms:created xsi:type="dcterms:W3CDTF">2019-11-28T03:59:29Z</dcterms:created>
  <dcterms:modified xsi:type="dcterms:W3CDTF">2025-04-18T05:12:28Z</dcterms:modified>
</cp:coreProperties>
</file>