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37" r:id="rId2"/>
    <p:sldId id="294" r:id="rId3"/>
    <p:sldId id="296" r:id="rId4"/>
    <p:sldId id="327" r:id="rId5"/>
    <p:sldId id="285" r:id="rId6"/>
    <p:sldId id="287" r:id="rId7"/>
    <p:sldId id="288" r:id="rId8"/>
    <p:sldId id="289" r:id="rId9"/>
    <p:sldId id="290" r:id="rId10"/>
    <p:sldId id="331" r:id="rId11"/>
    <p:sldId id="336" r:id="rId12"/>
    <p:sldId id="335" r:id="rId13"/>
    <p:sldId id="301" r:id="rId14"/>
    <p:sldId id="322" r:id="rId15"/>
    <p:sldId id="323" r:id="rId16"/>
    <p:sldId id="324" r:id="rId17"/>
    <p:sldId id="325" r:id="rId18"/>
  </p:sldIdLst>
  <p:sldSz cx="12192000" cy="6858000"/>
  <p:notesSz cx="6858000" cy="9144000"/>
  <p:embeddedFontLst>
    <p:embeddedFont>
      <p:font typeface="Modern No. 20" panose="02070704070505020303" pitchFamily="18" charset="0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.VnAvant" panose="020B7200000000000000" pitchFamily="34" charset="0"/>
      <p:regular r:id="rId27"/>
      <p:bold r:id="rId28"/>
      <p:italic r:id="rId29"/>
      <p:boldItalic r:id="rId30"/>
    </p:embeddedFont>
    <p:embeddedFont>
      <p:font typeface="More Sugar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4263E-D40D-7E48-9059-23E332DB060C}">
          <p14:sldIdLst>
            <p14:sldId id="337"/>
            <p14:sldId id="294"/>
          </p14:sldIdLst>
        </p14:section>
        <p14:section name="Warm-up" id="{03F4A00A-E4EB-5949-AD3E-0FC7ECB4ED18}">
          <p14:sldIdLst>
            <p14:sldId id="296"/>
          </p14:sldIdLst>
        </p14:section>
        <p14:section name="Listen and chant" id="{A74CF3E4-6F0A-0342-AD15-F80311424F01}">
          <p14:sldIdLst>
            <p14:sldId id="327"/>
            <p14:sldId id="285"/>
            <p14:sldId id="287"/>
            <p14:sldId id="288"/>
            <p14:sldId id="289"/>
            <p14:sldId id="290"/>
          </p14:sldIdLst>
        </p14:section>
        <p14:section name="Listen and tick" id="{000A380A-60F6-9E44-9EE8-B229950CD753}">
          <p14:sldIdLst>
            <p14:sldId id="331"/>
            <p14:sldId id="336"/>
          </p14:sldIdLst>
        </p14:section>
        <p14:section name="Look and trace" id="{AB78F00C-05DE-674F-BC15-BB23283C9F5B}">
          <p14:sldIdLst>
            <p14:sldId id="335"/>
            <p14:sldId id="301"/>
          </p14:sldIdLst>
        </p14:section>
        <p14:section name="Wrap-up" id="{23A8462A-78E6-4646-BE11-435D299C9A22}">
          <p14:sldIdLst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61780" autoAdjust="0"/>
  </p:normalViewPr>
  <p:slideViewPr>
    <p:cSldViewPr>
      <p:cViewPr varScale="1">
        <p:scale>
          <a:sx n="45" d="100"/>
          <a:sy n="45" d="100"/>
        </p:scale>
        <p:origin x="10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 </a:t>
            </a:r>
            <a:r>
              <a:rPr lang="en-US" dirty="0"/>
              <a:t>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2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9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SG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happy at the beginning of the lesson.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Hot seat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stand with their backs turning to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holds up a flashcard behind them. Class do action to describe. Pupils raise their hands up and guess the word.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Faster team gets more stars.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chant on slide. Whole class read together.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audio. Pupils listen through, then listen and repeat.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chant and clap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 in teams.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chant and do actions.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do actions to describe the vocabulary.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 and do the actions along.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(clap), h (clap), h (clap)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(touch the head) and hair (touch the hair) </a:t>
            </a:r>
          </a:p>
          <a:p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Hoa’s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head (touch the head)</a:t>
            </a:r>
          </a:p>
          <a:p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Hoa’s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hair (touch the hair)</a:t>
            </a:r>
            <a:endParaRPr lang="en-SG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/>
          </a:p>
          <a:p>
            <a:pPr marL="0" indent="0">
              <a:buFontTx/>
              <a:buNone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writes words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does actions: Listen (put hands on one ear) and tick (write a tick in the air). Pupils follow.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audio. Pupils do the tasks.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audio again, pause at each question and checks answer.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to the board and touch the correct picture. 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Pupils write letter in the air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letter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(Teacher can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it fast or slowly)</a:t>
            </a:r>
          </a:p>
          <a:p>
            <a:pPr marL="0" indent="0">
              <a:buFontTx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Look and trace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writes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write letter “h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identify words that have the sound /h/.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word. If it has the sound /h/,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letter “h” on the board. If not,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write.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some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 the word.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2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206796" cy="6858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87191" y="1092742"/>
            <a:ext cx="7417619" cy="4672516"/>
          </a:xfrm>
          <a:custGeom>
            <a:avLst/>
            <a:gdLst/>
            <a:ahLst/>
            <a:cxnLst/>
            <a:rect l="l" t="t" r="r" b="b"/>
            <a:pathLst>
              <a:path w="11126428" h="7008774">
                <a:moveTo>
                  <a:pt x="0" y="0"/>
                </a:moveTo>
                <a:lnTo>
                  <a:pt x="11126428" y="0"/>
                </a:lnTo>
                <a:lnTo>
                  <a:pt x="11126428" y="7008774"/>
                </a:lnTo>
                <a:lnTo>
                  <a:pt x="0" y="700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61753" y="-339621"/>
            <a:ext cx="3132343" cy="4447581"/>
          </a:xfrm>
          <a:custGeom>
            <a:avLst/>
            <a:gdLst/>
            <a:ahLst/>
            <a:cxnLst/>
            <a:rect l="l" t="t" r="r" b="b"/>
            <a:pathLst>
              <a:path w="4698514" h="6671371">
                <a:moveTo>
                  <a:pt x="0" y="0"/>
                </a:moveTo>
                <a:lnTo>
                  <a:pt x="4698515" y="0"/>
                </a:lnTo>
                <a:lnTo>
                  <a:pt x="4698515" y="6671371"/>
                </a:lnTo>
                <a:lnTo>
                  <a:pt x="0" y="6671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1246" y="3563069"/>
            <a:ext cx="3429148" cy="3438467"/>
          </a:xfrm>
          <a:custGeom>
            <a:avLst/>
            <a:gdLst/>
            <a:ahLst/>
            <a:cxnLst/>
            <a:rect l="l" t="t" r="r" b="b"/>
            <a:pathLst>
              <a:path w="5143722" h="5157700">
                <a:moveTo>
                  <a:pt x="0" y="0"/>
                </a:moveTo>
                <a:lnTo>
                  <a:pt x="5143722" y="0"/>
                </a:lnTo>
                <a:lnTo>
                  <a:pt x="5143722" y="5157700"/>
                </a:lnTo>
                <a:lnTo>
                  <a:pt x="0" y="5157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86002" y="1669130"/>
            <a:ext cx="5419996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6"/>
              </a:lnSpc>
            </a:pPr>
            <a:r>
              <a:rPr lang="en-US" sz="5838" spc="-117">
                <a:solidFill>
                  <a:srgbClr val="F7838D"/>
                </a:solidFill>
                <a:latin typeface="Modern No. 20" panose="02070704070505020303" pitchFamily="18" charset="0"/>
                <a:ea typeface="More Sugar"/>
                <a:cs typeface="More Sugar"/>
                <a:sym typeface="More Sugar"/>
              </a:rPr>
              <a:t>Hello and Welcome To My English Class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574" y="19242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990600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tick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5215" y="2241355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Listen and tick</a:t>
            </a:r>
            <a:endParaRPr lang="en-US" dirty="0"/>
          </a:p>
        </p:txBody>
      </p:sp>
      <p:pic>
        <p:nvPicPr>
          <p:cNvPr id="7" name="Track 04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4169" y="753661"/>
            <a:ext cx="296863" cy="2968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1295189"/>
            <a:ext cx="7467599" cy="4863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28956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5456428"/>
            <a:ext cx="48178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7798" y="2178332"/>
            <a:ext cx="4512491" cy="2195230"/>
            <a:chOff x="3657600" y="2301070"/>
            <a:chExt cx="5219047" cy="24798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685800" y="4435474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Look and 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07" y="28194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activity</a:t>
            </a:r>
          </a:p>
        </p:txBody>
      </p:sp>
    </p:spTree>
    <p:extLst>
      <p:ext uri="{BB962C8B-B14F-4D97-AF65-F5344CB8AC3E}">
        <p14:creationId xmlns:p14="http://schemas.microsoft.com/office/powerpoint/2010/main" val="16390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7569702" y="2209801"/>
            <a:ext cx="2452370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7393620" y="1752600"/>
            <a:ext cx="2941320" cy="31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7412590" y="1981200"/>
            <a:ext cx="291465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543800" y="1838191"/>
            <a:ext cx="2590800" cy="33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8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8 – Lesson 2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park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043665"/>
            <a:ext cx="4729322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.VnAvant" panose="020B7200000000000000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4766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5970" y="4971278"/>
            <a:ext cx="480060" cy="0"/>
          </a:xfrm>
          <a:prstGeom prst="line">
            <a:avLst/>
          </a:prstGeom>
          <a:ln w="28575">
            <a:solidFill>
              <a:srgbClr val="FEC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533400" y="3886201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28953" y="1524001"/>
            <a:ext cx="5423509" cy="2600329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Listen and chant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2672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0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7401" y="700882"/>
            <a:ext cx="365919" cy="36591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28800" y="1828801"/>
            <a:ext cx="4267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ead 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and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air.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ead. 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air.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1828801"/>
            <a:ext cx="4267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at 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and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ands.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at.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ands.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0" t="33556" r="29875" b="36222"/>
          <a:stretch/>
        </p:blipFill>
        <p:spPr bwMode="auto">
          <a:xfrm>
            <a:off x="2971800" y="2057400"/>
            <a:ext cx="5867400" cy="250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30889" r="23750" b="34556"/>
          <a:stretch/>
        </p:blipFill>
        <p:spPr bwMode="auto">
          <a:xfrm>
            <a:off x="2819400" y="2743200"/>
            <a:ext cx="6324600" cy="23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7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2888" r="27625" b="33556"/>
          <a:stretch/>
        </p:blipFill>
        <p:spPr bwMode="auto">
          <a:xfrm>
            <a:off x="3063240" y="2689860"/>
            <a:ext cx="560832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6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6000" r="25000" b="37111"/>
          <a:stretch/>
        </p:blipFill>
        <p:spPr bwMode="auto">
          <a:xfrm>
            <a:off x="3352800" y="2667000"/>
            <a:ext cx="566928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434</Words>
  <Application>Microsoft Office PowerPoint</Application>
  <PresentationFormat>Widescreen</PresentationFormat>
  <Paragraphs>93</Paragraphs>
  <Slides>17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Modern No. 20</vt:lpstr>
      <vt:lpstr>Calibri Light</vt:lpstr>
      <vt:lpstr>Calibri</vt:lpstr>
      <vt:lpstr>.VnAvant</vt:lpstr>
      <vt:lpstr>More Sugar</vt:lpstr>
      <vt:lpstr>Times New Roman</vt:lpstr>
      <vt:lpstr>Arial</vt:lpstr>
      <vt:lpstr>Office Theme</vt:lpstr>
      <vt:lpstr>PowerPoint Presentation</vt:lpstr>
      <vt:lpstr>Unit 8 – Lesson 2 In the park</vt:lpstr>
      <vt:lpstr>Warm-up</vt:lpstr>
      <vt:lpstr>PowerPoint Presentation</vt:lpstr>
      <vt:lpstr>Listen and chant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</vt:lpstr>
      <vt:lpstr>PowerPoint Presentation</vt:lpstr>
      <vt:lpstr>Further activity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DELL</cp:lastModifiedBy>
  <cp:revision>36</cp:revision>
  <dcterms:created xsi:type="dcterms:W3CDTF">2019-11-28T03:59:29Z</dcterms:created>
  <dcterms:modified xsi:type="dcterms:W3CDTF">2025-04-18T05:20:12Z</dcterms:modified>
</cp:coreProperties>
</file>