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5"/>
  </p:notesMasterIdLst>
  <p:sldIdLst>
    <p:sldId id="316" r:id="rId5"/>
    <p:sldId id="275" r:id="rId6"/>
    <p:sldId id="310" r:id="rId7"/>
    <p:sldId id="294" r:id="rId8"/>
    <p:sldId id="296" r:id="rId9"/>
    <p:sldId id="295" r:id="rId10"/>
    <p:sldId id="315" r:id="rId11"/>
    <p:sldId id="314" r:id="rId12"/>
    <p:sldId id="288" r:id="rId13"/>
    <p:sldId id="297" r:id="rId14"/>
    <p:sldId id="298" r:id="rId15"/>
    <p:sldId id="299" r:id="rId16"/>
    <p:sldId id="300" r:id="rId17"/>
    <p:sldId id="290" r:id="rId18"/>
    <p:sldId id="292" r:id="rId19"/>
    <p:sldId id="302" r:id="rId20"/>
    <p:sldId id="304" r:id="rId21"/>
    <p:sldId id="305" r:id="rId22"/>
    <p:sldId id="306" r:id="rId23"/>
    <p:sldId id="307" r:id="rId24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DFPOP1-W9" panose="02010609010101010101" pitchFamily="1" charset="-128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al-Rounded" panose="020B0500000000000000" charset="0"/>
      <p:regular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16"/>
            <p14:sldId id="275"/>
            <p14:sldId id="310"/>
            <p14:sldId id="294"/>
            <p14:sldId id="296"/>
            <p14:sldId id="295"/>
            <p14:sldId id="315"/>
            <p14:sldId id="314"/>
            <p14:sldId id="288"/>
            <p14:sldId id="297"/>
            <p14:sldId id="298"/>
            <p14:sldId id="299"/>
            <p14:sldId id="300"/>
            <p14:sldId id="290"/>
            <p14:sldId id="292"/>
            <p14:sldId id="302"/>
            <p14:sldId id="304"/>
            <p14:sldId id="305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FF6600"/>
    <a:srgbClr val="679C31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70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18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343468"/>
            <a:ext cx="6253677" cy="350192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966754" y="2840391"/>
            <a:ext cx="5153198" cy="1153994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4: CÂY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BÀNG VÀ LỚP HỌC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533739" y="2171411"/>
            <a:ext cx="5964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CA4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CA42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97408" y="134887"/>
            <a:ext cx="7973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781218"/>
            <a:ext cx="24627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2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1084163"/>
            <a:ext cx="89844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6" name="Picture 2" descr="C:\Users\Administrator\Desktop\2022-02-21_1350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" y="2018934"/>
            <a:ext cx="9144000" cy="288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6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169" y="2840478"/>
            <a:ext cx="1073840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7229" y="3999722"/>
            <a:ext cx="1413753" cy="319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281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5735" y="1063884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539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thơ đầu</a:t>
            </a:r>
            <a:endParaRPr lang="en-US" altLang="zh-CN" sz="28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861" y="1409521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4399" y="2193292"/>
            <a:ext cx="1450263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2634" y="3247678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524" y="3582474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4274" y="140952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54274" y="175400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4842" y="2118385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3706" y="2827518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4274" y="3191902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4148" y="3582474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84716" y="3946858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7" y="214010"/>
            <a:ext cx="5992441" cy="32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14563" y="3425363"/>
            <a:ext cx="25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 bóng đá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5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học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7" y="80456"/>
            <a:ext cx="5982712" cy="34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149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Bể bơi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86" y="141153"/>
            <a:ext cx="6866815" cy="33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17" y="243800"/>
            <a:ext cx="6619875" cy="337185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790828" y="3615650"/>
            <a:ext cx="48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trưng bày tranh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31" y="1274669"/>
            <a:ext cx="4408960" cy="331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Vườn cây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16" y="207118"/>
            <a:ext cx="5560877" cy="3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ngác. 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bạn.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mướt.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nắng.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ngác. 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bạn.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mướt.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nắng.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b="1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b="1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b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ngác. </a:t>
            </a:r>
            <a:endParaRPr lang="en-GB" altLang="zh-CN" sz="2400" b="1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b="1" dirty="0">
              <a:ln w="0"/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b="1" dirty="0">
              <a:ln w="0"/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b="1" dirty="0">
              <a:ln w="0"/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err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b="1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smtClean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bạn.</a:t>
            </a:r>
            <a:endParaRPr lang="en-GB" altLang="zh-CN" sz="2400" b="1" dirty="0">
              <a:ln w="0"/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b="1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b="1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b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smtClean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mướt.</a:t>
              </a:r>
              <a:endParaRPr lang="en-GB" altLang="zh-CN" sz="24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dirty="0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b="1" dirty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err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b="1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b="1" smtClean="0">
                  <a:ln w="0"/>
                  <a:solidFill>
                    <a:srgbClr val="4CA4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nắng.</a:t>
              </a:r>
              <a:endParaRPr lang="en-GB" altLang="zh-CN" sz="2400" b="1" dirty="0">
                <a:ln w="0"/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022-02-18_0729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163"/>
            <a:ext cx="9144000" cy="437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14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2022-02-18_0708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282"/>
            <a:ext cx="9144000" cy="362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51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4564" y="2236780"/>
            <a:ext cx="51642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26043" y="2721753"/>
            <a:ext cx="2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476</Words>
  <Application>Microsoft Office PowerPoint</Application>
  <PresentationFormat>On-screen Show (16:9)</PresentationFormat>
  <Paragraphs>134</Paragraphs>
  <Slides>20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Times New Roman</vt:lpstr>
      <vt:lpstr>Arial</vt:lpstr>
      <vt:lpstr>华康少女文字W5</vt:lpstr>
      <vt:lpstr>宋体</vt:lpstr>
      <vt:lpstr>DFPOP1-W9</vt:lpstr>
      <vt:lpstr>Calibri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65</cp:revision>
  <dcterms:created xsi:type="dcterms:W3CDTF">2020-08-13T09:19:08Z</dcterms:created>
  <dcterms:modified xsi:type="dcterms:W3CDTF">2025-04-05T07:29:58Z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