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6" r:id="rId3"/>
    <p:sldId id="263" r:id="rId4"/>
    <p:sldId id="264" r:id="rId5"/>
    <p:sldId id="267" r:id="rId6"/>
    <p:sldId id="269" r:id="rId7"/>
    <p:sldId id="265" r:id="rId8"/>
    <p:sldId id="270" r:id="rId9"/>
    <p:sldId id="266" r:id="rId10"/>
    <p:sldId id="275" r:id="rId11"/>
    <p:sldId id="27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B9D69-0BD6-4C9E-AC08-4AF01E8153A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6DB0A-B1EE-4624-96D7-2DAD17FED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1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5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09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91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5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22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3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91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90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02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55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067359" y="2686050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5: GIA ĐÌNH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CỦA EM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62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2895600"/>
            <a:ext cx="4800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8036" y="3352799"/>
            <a:ext cx="47163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yêu gia đình nhỏ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ông bà, mẹ cha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chị em ruột thịt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 thương mến chan hòa.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733799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5626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“Cả nhà thương nhau”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662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tranh và trả lời câu hỏi: Gia đình bạn nhỏ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 những ai? 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2 (FB Anh Nguyet)  ẢNH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55412" b="7036"/>
          <a:stretch/>
        </p:blipFill>
        <p:spPr bwMode="auto">
          <a:xfrm>
            <a:off x="838200" y="2216727"/>
            <a:ext cx="6685318" cy="36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440736"/>
            <a:ext cx="488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</a:rPr>
              <a:t>Vì sao cần có một gia đình? </a:t>
            </a:r>
            <a:endParaRPr lang="en-US" sz="3200">
              <a:solidFill>
                <a:srgbClr val="0000FF"/>
              </a:solidFill>
            </a:endParaRPr>
          </a:p>
        </p:txBody>
      </p:sp>
      <p:pic>
        <p:nvPicPr>
          <p:cNvPr id="2050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45115"/>
          <a:stretch/>
        </p:blipFill>
        <p:spPr bwMode="auto">
          <a:xfrm>
            <a:off x="1478971" y="1524000"/>
            <a:ext cx="6900807" cy="45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46612" y="1665797"/>
            <a:ext cx="1136816" cy="523220"/>
            <a:chOff x="2565011" y="1647423"/>
            <a:chExt cx="1263128" cy="538722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2565011" y="1647423"/>
              <a:ext cx="1219969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6521" y="1647423"/>
              <a:ext cx="1221618" cy="53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Thỏ ơi!</a:t>
              </a:r>
            </a:p>
            <a:p>
              <a:r>
                <a:rPr lang="en-US" sz="1400" smtClean="0"/>
                <a:t>Con ở đâu?</a:t>
              </a:r>
              <a:endParaRPr lang="en-US" sz="14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5599" y="3546770"/>
            <a:ext cx="723901" cy="447615"/>
            <a:chOff x="7125785" y="3376658"/>
            <a:chExt cx="1289487" cy="548017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7125785" y="3453929"/>
              <a:ext cx="1219968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3654" y="3376658"/>
              <a:ext cx="1221618" cy="538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Đói!</a:t>
              </a:r>
            </a:p>
            <a:p>
              <a:r>
                <a:rPr lang="en-US" sz="1400" smtClean="0"/>
                <a:t>Đói!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998" y="5638800"/>
            <a:ext cx="5992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kể những hành động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hiện tình yêu thương trong gia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t="70185" r="10106" b="8467"/>
          <a:stretch/>
        </p:blipFill>
        <p:spPr bwMode="auto">
          <a:xfrm>
            <a:off x="1478973" y="2210606"/>
            <a:ext cx="3020291" cy="11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/>
          <a:stretch/>
        </p:blipFill>
        <p:spPr bwMode="auto">
          <a:xfrm>
            <a:off x="5029200" y="1025511"/>
            <a:ext cx="3320688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4" y="4210110"/>
            <a:ext cx="885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với các bạn về những thành viên trong gia đình em.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19764" r="17701" b="37553"/>
          <a:stretch/>
        </p:blipFill>
        <p:spPr bwMode="auto">
          <a:xfrm>
            <a:off x="3352800" y="304800"/>
            <a:ext cx="3322082" cy="29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1915" y="4671775"/>
            <a:ext cx="822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gì để thể hiện tình yêu thương đối với  những người thân trong gia đình?</a:t>
            </a:r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090" y="5498274"/>
            <a:ext cx="9060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trong tranh? Vì sao 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68453" r="13079" b="5776"/>
          <a:stretch/>
        </p:blipFill>
        <p:spPr bwMode="auto">
          <a:xfrm>
            <a:off x="1198418" y="2396978"/>
            <a:ext cx="2895601" cy="13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2020-2021\Giáo án điện tử các môn - 2020\Dao duc\tranh anh dao duc\Daoduc1 chu de 2 (FB Anh Nguyet)  ẢNH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r="8807"/>
          <a:stretch/>
        </p:blipFill>
        <p:spPr bwMode="auto">
          <a:xfrm>
            <a:off x="4419600" y="608078"/>
            <a:ext cx="3733800" cy="48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6154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 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6" b="59101"/>
          <a:stretch/>
        </p:blipFill>
        <p:spPr bwMode="auto">
          <a:xfrm>
            <a:off x="1219200" y="2216728"/>
            <a:ext cx="6854635" cy="25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419600" y="2403765"/>
            <a:ext cx="1447800" cy="533400"/>
          </a:xfrm>
          <a:prstGeom prst="wedgeRoundRectCallout">
            <a:avLst>
              <a:gd name="adj1" fmla="val -9469"/>
              <a:gd name="adj2" fmla="val 104058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6960" y="2417199"/>
            <a:ext cx="199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Con lớn hơn phải được </a:t>
            </a:r>
          </a:p>
          <a:p>
            <a:r>
              <a:rPr lang="en-US" sz="1200" smtClean="0"/>
              <a:t>phần hơn em chứ!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cảm xúc của em khi được bố mẹ tổ chức sinh nhật? 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45049" r="12327" b="22436"/>
          <a:stretch/>
        </p:blipFill>
        <p:spPr bwMode="auto">
          <a:xfrm>
            <a:off x="1997638" y="2057400"/>
            <a:ext cx="536905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232</Words>
  <Application>Microsoft Office PowerPoint</Application>
  <PresentationFormat>On-screen Show (4:3)</PresentationFormat>
  <Paragraphs>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13</cp:revision>
  <dcterms:created xsi:type="dcterms:W3CDTF">2006-08-16T00:00:00Z</dcterms:created>
  <dcterms:modified xsi:type="dcterms:W3CDTF">2025-04-05T09:00:29Z</dcterms:modified>
</cp:coreProperties>
</file>