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6" r:id="rId3"/>
    <p:sldId id="263" r:id="rId4"/>
    <p:sldId id="264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8CC0F-EE60-42DA-AE44-F15E76C9F11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5E79A-3E31-4E12-A0D6-DF5E7A9F8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0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28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7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2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00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28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63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4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9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9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87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16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3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1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60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97984" y="1257124"/>
            <a:ext cx="6184533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04203" y="2526909"/>
            <a:ext cx="8173910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8: QUAN TÂM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CHĂM SÓC CHA MẸ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“Bàn tay mẹ 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025511"/>
            <a:ext cx="8696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dưới đây đã làm gì để thể hiện sự quan tâm,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sóc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 mẹ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Vì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 cần quan tâm,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 cha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mẹ? 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4" b="22002"/>
          <a:stretch/>
        </p:blipFill>
        <p:spPr bwMode="auto">
          <a:xfrm>
            <a:off x="1748575" y="2362200"/>
            <a:ext cx="5725870" cy="354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08782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với việc làm nào ? Không đồng tình với việc làm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nào?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t="16536" r="16189" b="59276"/>
          <a:stretch/>
        </p:blipFill>
        <p:spPr bwMode="auto">
          <a:xfrm>
            <a:off x="1219200" y="2667000"/>
            <a:ext cx="6544890" cy="298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8973" y="2514600"/>
            <a:ext cx="134042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669142"/>
            <a:ext cx="83375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làm được những việc gì để thể hiện sự quan tâm,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sóc cha mẹ ?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 em đi làm về vừa nóng, vừa mệt.Em sẽ làm gì?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0" t="44552" r="16532" b="36657"/>
          <a:stretch/>
        </p:blipFill>
        <p:spPr bwMode="auto">
          <a:xfrm>
            <a:off x="3075709" y="2057399"/>
            <a:ext cx="3574473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quan tâm, giúp đỡ cha mẹ bằng những việc làm phù hợp.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8" t="63343" b="22684"/>
          <a:stretch/>
        </p:blipFill>
        <p:spPr bwMode="auto">
          <a:xfrm>
            <a:off x="1478973" y="2393400"/>
            <a:ext cx="6987721" cy="24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3049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         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chăm sóc mẹ  cha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Em luôn ghi nhớ mới là con ngoan.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53691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178</Words>
  <Application>Microsoft Office PowerPoint</Application>
  <PresentationFormat>On-screen Show (4:3)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19</cp:revision>
  <dcterms:created xsi:type="dcterms:W3CDTF">2006-08-16T00:00:00Z</dcterms:created>
  <dcterms:modified xsi:type="dcterms:W3CDTF">2025-04-05T09:03:00Z</dcterms:modified>
</cp:coreProperties>
</file>