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279" r:id="rId2"/>
    <p:sldId id="299" r:id="rId3"/>
    <p:sldId id="480" r:id="rId4"/>
    <p:sldId id="501" r:id="rId5"/>
    <p:sldId id="502" r:id="rId6"/>
    <p:sldId id="519" r:id="rId7"/>
    <p:sldId id="503" r:id="rId8"/>
    <p:sldId id="506" r:id="rId9"/>
    <p:sldId id="505" r:id="rId10"/>
    <p:sldId id="507" r:id="rId11"/>
    <p:sldId id="508" r:id="rId12"/>
    <p:sldId id="509" r:id="rId13"/>
    <p:sldId id="512" r:id="rId14"/>
    <p:sldId id="515" r:id="rId15"/>
    <p:sldId id="516" r:id="rId16"/>
    <p:sldId id="517" r:id="rId17"/>
    <p:sldId id="518" r:id="rId18"/>
    <p:sldId id="485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2" autoAdjust="0"/>
    <p:restoredTop sz="94660"/>
  </p:normalViewPr>
  <p:slideViewPr>
    <p:cSldViewPr>
      <p:cViewPr varScale="1">
        <p:scale>
          <a:sx n="68" d="100"/>
          <a:sy n="68" d="100"/>
        </p:scale>
        <p:origin x="768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gif"/><Relationship Id="rId5" Type="http://schemas.openxmlformats.org/officeDocument/2006/relationships/image" Target="../media/image22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5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5.gi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5.gif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5.gi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5" Type="http://schemas.openxmlformats.org/officeDocument/2006/relationships/image" Target="../media/image5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2A7B3-4185-0371-A2BD-9E16A7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3" y="342900"/>
            <a:ext cx="10972800" cy="6426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ACBA8-EB26-9707-EB49-972E4AA98829}"/>
              </a:ext>
            </a:extLst>
          </p:cNvPr>
          <p:cNvSpPr txBox="1"/>
          <p:nvPr/>
        </p:nvSpPr>
        <p:spPr>
          <a:xfrm>
            <a:off x="235268" y="88175"/>
            <a:ext cx="10852785" cy="118603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252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DŨNG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CDC35-F492-32CE-091F-DAD2AD3C2D82}"/>
              </a:ext>
            </a:extLst>
          </p:cNvPr>
          <p:cNvCxnSpPr/>
          <p:nvPr/>
        </p:nvCxnSpPr>
        <p:spPr>
          <a:xfrm>
            <a:off x="4282441" y="1531776"/>
            <a:ext cx="2758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72CF85-EB3C-6B85-3170-9893331DF119}"/>
              </a:ext>
            </a:extLst>
          </p:cNvPr>
          <p:cNvSpPr txBox="1"/>
          <p:nvPr/>
        </p:nvSpPr>
        <p:spPr>
          <a:xfrm>
            <a:off x="14963" y="2484453"/>
            <a:ext cx="10942874" cy="3498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11:</a:t>
            </a:r>
            <a:r>
              <a:rPr 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spc="-1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ÔN </a:t>
            </a:r>
            <a:r>
              <a:rPr lang="en-US" sz="32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TẬP: BAN NHẠC ĐÔ RÊ MI </a:t>
            </a:r>
          </a:p>
          <a:p>
            <a:pPr algn="ctr">
              <a:lnSpc>
                <a:spcPct val="150000"/>
              </a:lnSpc>
            </a:pPr>
            <a:r>
              <a:rPr lang="en-US" sz="32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NGHE NHẠC :</a:t>
            </a:r>
            <a:r>
              <a:rPr lang="en-US" sz="3200" b="1" spc="-1" dirty="0">
                <a:solidFill>
                  <a:srgbClr val="FF0000"/>
                </a:solidFill>
                <a:ea typeface="SimSun-ExtG" panose="02010609060101010101" pitchFamily="49" charset="-122"/>
                <a:cs typeface="Times New Roman" panose="02020603050405020304" pitchFamily="18" charset="0"/>
              </a:rPr>
              <a:t>NHỮNG BÔNG HOA NHỮNG BÀI CA </a:t>
            </a:r>
            <a:r>
              <a:rPr lang="en-US" sz="32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sz="3200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#9Slide05 SVNUT Triumph" panose="00000500000000000000" pitchFamily="2" charset="0"/>
              </a:rPr>
              <a:t> </a:t>
            </a:r>
            <a:endParaRPr lang="en-US" sz="4860" dirty="0">
              <a:solidFill>
                <a:srgbClr val="00B050"/>
              </a:solidFill>
              <a:latin typeface="#9Slide05 SVNUT Triump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6240" y="384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6556" y="12228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8448" y="114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6520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20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263" y="334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4752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6945</TotalTime>
  <Words>167</Words>
  <Application>Microsoft Office PowerPoint</Application>
  <PresentationFormat>Custom</PresentationFormat>
  <Paragraphs>41</Paragraphs>
  <Slides>18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#9Slide05 SVNUT Triumph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601</cp:revision>
  <dcterms:created xsi:type="dcterms:W3CDTF">2010-04-30T18:19:48Z</dcterms:created>
  <dcterms:modified xsi:type="dcterms:W3CDTF">2025-03-19T13:45:21Z</dcterms:modified>
</cp:coreProperties>
</file>