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56" y="96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ED8BCAD-873E-4AEB-BA0B-11249ED20F92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92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54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1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52F843B-258A-4482-AE55-E5485A728928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7F239-DF26-428B-6015-FA6E99606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A4616-09F6-FDDD-2D29-B8BB7A814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C37BE-8E79-41E6-4990-3E047757C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8B7FE-99E8-44A7-A8D9-DB08DFC6BF4C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E9138-DA3F-87A0-1F8F-33A2A71E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C31C-81C0-222D-5291-99C56AED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EDFE2-68A4-4368-A23B-529D54543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4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A9903278-8B3C-4060-9469-D42E81AA6848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27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jpeg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4.png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png"/><Relationship Id="rId5" Type="http://schemas.openxmlformats.org/officeDocument/2006/relationships/image" Target="../media/image5.gif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52A7B3-4185-0371-A2BD-9E16A79AE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63" y="342900"/>
            <a:ext cx="10972800" cy="6426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ACBA8-EB26-9707-EB49-972E4AA98829}"/>
              </a:ext>
            </a:extLst>
          </p:cNvPr>
          <p:cNvSpPr txBox="1"/>
          <p:nvPr/>
        </p:nvSpPr>
        <p:spPr>
          <a:xfrm>
            <a:off x="235268" y="88175"/>
            <a:ext cx="10852785" cy="118603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252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822960" eaLnBrk="1" hangingPunct="1">
              <a:lnSpc>
                <a:spcPct val="150000"/>
              </a:lnSpc>
              <a:defRPr/>
            </a:pP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52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52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DŨNG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FCCDC35-F492-32CE-091F-DAD2AD3C2D82}"/>
              </a:ext>
            </a:extLst>
          </p:cNvPr>
          <p:cNvCxnSpPr/>
          <p:nvPr/>
        </p:nvCxnSpPr>
        <p:spPr>
          <a:xfrm>
            <a:off x="4282441" y="1531776"/>
            <a:ext cx="27584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572CF85-EB3C-6B85-3170-9893331DF119}"/>
              </a:ext>
            </a:extLst>
          </p:cNvPr>
          <p:cNvSpPr txBox="1"/>
          <p:nvPr/>
        </p:nvSpPr>
        <p:spPr>
          <a:xfrm>
            <a:off x="-14963" y="2484453"/>
            <a:ext cx="10972800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TIẾT 24: </a:t>
            </a:r>
            <a:r>
              <a:rPr lang="en-US" sz="40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ÔN TẬP BÀI HÁT GÀ GÁY</a:t>
            </a:r>
          </a:p>
          <a:p>
            <a:pPr algn="ctr">
              <a:lnSpc>
                <a:spcPct val="150000"/>
              </a:lnSpc>
            </a:pPr>
            <a:r>
              <a:rPr lang="en-US" sz="4000" b="1" spc="-1" dirty="0">
                <a:solidFill>
                  <a:srgbClr val="FF0000"/>
                </a:solidFill>
                <a:latin typeface="Times New Roman" panose="02020603050405020304" pitchFamily="18" charset="0"/>
                <a:ea typeface="SimSun-ExtG" panose="02010609060101010101" pitchFamily="49" charset="-122"/>
                <a:cs typeface="Times New Roman" panose="02020603050405020304" pitchFamily="18" charset="0"/>
              </a:rPr>
              <a:t>- NHẠC CỤ THANH PHÁCH  </a:t>
            </a:r>
            <a:endParaRPr lang="en-US" sz="4000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#9Slide05 SVNUT Triumph" panose="00000500000000000000" pitchFamily="2" charset="0"/>
              </a:rPr>
              <a:t> </a:t>
            </a:r>
            <a:endParaRPr lang="en-US" sz="4000" dirty="0">
              <a:solidFill>
                <a:srgbClr val="00B050"/>
              </a:solidFill>
              <a:latin typeface="#9Slide05 SVNUT Triumph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80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309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311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2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3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314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315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16" name="Freeform 315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317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318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7" name="Text Box 26"/>
          <p:cNvSpPr/>
          <p:nvPr/>
        </p:nvSpPr>
        <p:spPr>
          <a:xfrm>
            <a:off x="2486160" y="357120"/>
            <a:ext cx="5757840" cy="642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Âm thanh này phát ra từ đâu?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28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329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330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331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332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333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334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33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36" name="Freeform 335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37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38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339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34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1" name="Freeform 340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2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3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344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34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46" name="Freeform 345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47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48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349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35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1" name="Freeform 350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2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3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354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35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56" name="Freeform 355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57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58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359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36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1" name="Freeform 360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2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3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364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36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66" name="Freeform 365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67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68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369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37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1" name="Freeform 370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2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3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374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37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76" name="Freeform 375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77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78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379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380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1" name="Freeform 380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2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83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384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385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86" name="Freeform 385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87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388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389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390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39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2" name="Freeform 391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3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4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395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39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397" name="Freeform 396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398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399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400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40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2" name="Freeform 401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3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4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405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40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07" name="Freeform 406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08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09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410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41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2" name="Freeform 411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3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4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415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41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17" name="Freeform 416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18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19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420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42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2" name="Freeform 421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3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4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425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42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27" name="Freeform 426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28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29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430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43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2" name="Freeform 431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3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4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435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436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37" name="Freeform 436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38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439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440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441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442" name="Freeform 441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443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444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448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49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0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1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2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53" name="Picture 148" descr="D:\GIÁO ÁN 1 2020-2021\HÌNH SOẠN GIÁO ÁN\Nhạc cụ\Thanh phách.jpg"/>
          <p:cNvPicPr/>
          <p:nvPr/>
        </p:nvPicPr>
        <p:blipFill>
          <a:blip r:embed="rId14"/>
          <a:srcRect l="43743" t="15153" r="37956" b="74745"/>
          <a:stretch/>
        </p:blipFill>
        <p:spPr>
          <a:xfrm>
            <a:off x="4414680" y="2143080"/>
            <a:ext cx="3613320" cy="2809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59" name="Rectangle 7"/>
          <p:cNvSpPr/>
          <p:nvPr/>
        </p:nvSpPr>
        <p:spPr>
          <a:xfrm>
            <a:off x="3200400" y="1281240"/>
            <a:ext cx="450072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THANH PHÁCH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0" name="Text Box 9"/>
          <p:cNvSpPr/>
          <p:nvPr/>
        </p:nvSpPr>
        <p:spPr>
          <a:xfrm>
            <a:off x="414360" y="1000080"/>
            <a:ext cx="192888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61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6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6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7" name="Picture 148" descr="D:\GIÁO ÁN 1 2020-2021\HÌNH SOẠN GIÁO ÁN\Nhạc cụ\Thanh phách.jpg"/>
          <p:cNvPicPr/>
          <p:nvPr/>
        </p:nvPicPr>
        <p:blipFill>
          <a:blip r:embed="rId4"/>
          <a:srcRect l="43743" t="15153" r="37956" b="74745"/>
          <a:stretch/>
        </p:blipFill>
        <p:spPr>
          <a:xfrm>
            <a:off x="4057560" y="1643040"/>
            <a:ext cx="4827600" cy="3754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6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73" name="Rectangle 7"/>
          <p:cNvSpPr/>
          <p:nvPr/>
        </p:nvSpPr>
        <p:spPr>
          <a:xfrm>
            <a:off x="485640" y="115920"/>
            <a:ext cx="450072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74" name="Picture 11" descr="D:\GIÁO ÁN 1 2020-2021\HÌNH SOẠN GIÁO ÁN\Nhạc cụ\Thanh phách - Copy (2) - Copy.jpg"/>
          <p:cNvPicPr/>
          <p:nvPr/>
        </p:nvPicPr>
        <p:blipFill>
          <a:blip r:embed="rId4"/>
          <a:srcRect b="11353"/>
          <a:stretch/>
        </p:blipFill>
        <p:spPr>
          <a:xfrm>
            <a:off x="3986280" y="1143000"/>
            <a:ext cx="30002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Picture 11" descr="14"/>
          <p:cNvPicPr/>
          <p:nvPr/>
        </p:nvPicPr>
        <p:blipFill>
          <a:blip r:embed="rId3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8" descr="D:\GIÁO ÁN 1 2020-2021\HÌNH SOẠN GIÁO ÁN\Nhạc cụ\Thanh phách.jpg"/>
          <p:cNvPicPr/>
          <p:nvPr/>
        </p:nvPicPr>
        <p:blipFill>
          <a:blip r:embed="rId5"/>
          <a:srcRect l="8136" t="24535" r="21679" b="62164"/>
          <a:stretch/>
        </p:blipFill>
        <p:spPr>
          <a:xfrm>
            <a:off x="557280" y="1714680"/>
            <a:ext cx="9501120" cy="3000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8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8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486" name="Rectangle 7"/>
          <p:cNvSpPr/>
          <p:nvPr/>
        </p:nvSpPr>
        <p:spPr>
          <a:xfrm>
            <a:off x="2221560" y="1208160"/>
            <a:ext cx="6442200" cy="785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GÕ ĐỆM CHO BÀI HÁT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7" name="Rectangle 7"/>
          <p:cNvSpPr/>
          <p:nvPr/>
        </p:nvSpPr>
        <p:spPr>
          <a:xfrm>
            <a:off x="557280" y="150840"/>
            <a:ext cx="357192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THANH PHÁCH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8" name="Picture 10" descr="D:\GIÁO ÁN 1 2020-2021\HÌNH SOẠN GIÁO ÁN\Nhạc cụ\Thanh phách - Copy (2).jpg"/>
          <p:cNvPicPr/>
          <p:nvPr/>
        </p:nvPicPr>
        <p:blipFill>
          <a:blip r:embed="rId4"/>
          <a:stretch/>
        </p:blipFill>
        <p:spPr>
          <a:xfrm>
            <a:off x="1557360" y="2038320"/>
            <a:ext cx="8001000" cy="3587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49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9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9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9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5574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772080" y="20718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9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41520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7011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49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20116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7248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200016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7715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1291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77216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9864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558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12952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01240" y="3429000"/>
            <a:ext cx="500040" cy="4478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5573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3432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62916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427212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7006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12944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701200" y="485784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272520" y="483876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8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148608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19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05740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0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2771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1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334332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2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5057640" y="628668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3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634356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4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7843680" y="6267600"/>
            <a:ext cx="500400" cy="447480"/>
          </a:xfrm>
          <a:prstGeom prst="rect">
            <a:avLst/>
          </a:prstGeom>
          <a:ln w="0">
            <a:noFill/>
          </a:ln>
        </p:spPr>
      </p:pic>
      <p:pic>
        <p:nvPicPr>
          <p:cNvPr id="525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344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6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891540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527" name="Picture 148" descr="D:\GIÁO ÁN 1 2020-2021\HÌNH SOẠN GIÁO ÁN\Nhạc cụ\Thanh phách.jpg"/>
          <p:cNvPicPr/>
          <p:nvPr/>
        </p:nvPicPr>
        <p:blipFill>
          <a:blip r:embed="rId6"/>
          <a:srcRect l="44282" t="15731" r="42713" b="76004"/>
          <a:stretch/>
        </p:blipFill>
        <p:spPr>
          <a:xfrm>
            <a:off x="9487080" y="6267600"/>
            <a:ext cx="500040" cy="4474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529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53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3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3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53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5" name="Text Box 9"/>
          <p:cNvSpPr/>
          <p:nvPr/>
        </p:nvSpPr>
        <p:spPr>
          <a:xfrm>
            <a:off x="1700280" y="1285920"/>
            <a:ext cx="24289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6" name="Text Box 10"/>
          <p:cNvSpPr/>
          <p:nvPr/>
        </p:nvSpPr>
        <p:spPr>
          <a:xfrm>
            <a:off x="3057480" y="1785960"/>
            <a:ext cx="528660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7" name="Text Box 9"/>
          <p:cNvSpPr/>
          <p:nvPr/>
        </p:nvSpPr>
        <p:spPr>
          <a:xfrm>
            <a:off x="1700280" y="2428920"/>
            <a:ext cx="292896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Nhạc cụ: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38" name="Text Box 10"/>
          <p:cNvSpPr/>
          <p:nvPr/>
        </p:nvSpPr>
        <p:spPr>
          <a:xfrm>
            <a:off x="3629160" y="278604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THANH PHÁCH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0575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057320" y="214308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3"/>
          <a:stretch/>
        </p:blipFill>
        <p:spPr>
          <a:xfrm>
            <a:off x="18860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4"/>
          <a:stretch/>
        </p:blipFill>
        <p:spPr>
          <a:xfrm rot="14504400">
            <a:off x="64688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542880" y="237960"/>
            <a:ext cx="10064880" cy="1097280"/>
            <a:chOff x="542880" y="237960"/>
            <a:chExt cx="10064880" cy="1097280"/>
          </a:xfrm>
        </p:grpSpPr>
        <p:pic>
          <p:nvPicPr>
            <p:cNvPr id="73" name="AutoShape 17"/>
            <p:cNvPicPr/>
            <p:nvPr/>
          </p:nvPicPr>
          <p:blipFill>
            <a:blip r:embed="rId6"/>
            <a:stretch/>
          </p:blipFill>
          <p:spPr>
            <a:xfrm>
              <a:off x="542880" y="237960"/>
              <a:ext cx="100648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486160" y="428760"/>
            <a:ext cx="575784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0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tranh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65240" y="1545120"/>
                    <a:ext cx="183240" cy="101880"/>
                    <a:chOff x="9165240" y="1545120"/>
                    <a:chExt cx="183240" cy="10188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5240" y="1545120"/>
                      <a:ext cx="183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0360" y="1563120"/>
                      <a:ext cx="1533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05240" y="1545120"/>
                    <a:ext cx="196920" cy="101880"/>
                    <a:chOff x="8805240" y="1545120"/>
                    <a:chExt cx="196920" cy="10188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5240" y="1545120"/>
                      <a:ext cx="196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3600" y="1563120"/>
                      <a:ext cx="159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494560" y="1545120"/>
                    <a:ext cx="178200" cy="101880"/>
                    <a:chOff x="8494560" y="1545120"/>
                    <a:chExt cx="178200" cy="10188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94560" y="1545120"/>
                      <a:ext cx="178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08960" y="1563120"/>
                      <a:ext cx="1490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82440" y="1545120"/>
                    <a:ext cx="195480" cy="101880"/>
                    <a:chOff x="8182440" y="1545120"/>
                    <a:chExt cx="1954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82440" y="1545120"/>
                      <a:ext cx="1954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0440" y="1563120"/>
                      <a:ext cx="1587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028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0160" y="1545120"/>
                    <a:ext cx="183960" cy="101880"/>
                    <a:chOff x="7850160" y="1545120"/>
                    <a:chExt cx="18396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50160" y="1545120"/>
                      <a:ext cx="183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4920" y="1563120"/>
                      <a:ext cx="1540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42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11400" y="1544760"/>
                    <a:ext cx="209880" cy="101880"/>
                    <a:chOff x="7511400" y="1544760"/>
                    <a:chExt cx="20988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11400" y="1544760"/>
                      <a:ext cx="209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0480" y="1562760"/>
                      <a:ext cx="170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17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195320" y="1544760"/>
                    <a:ext cx="169920" cy="101880"/>
                    <a:chOff x="7195320" y="1544760"/>
                    <a:chExt cx="16992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9532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0864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0440" y="1544760"/>
                    <a:ext cx="166320" cy="101880"/>
                    <a:chOff x="6850440" y="1544760"/>
                    <a:chExt cx="1663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50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5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44440" y="1544760"/>
                    <a:ext cx="199080" cy="101880"/>
                    <a:chOff x="6544440" y="1544760"/>
                    <a:chExt cx="19908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44440" y="1544760"/>
                      <a:ext cx="1990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59920" y="1562760"/>
                      <a:ext cx="1666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2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00640" y="1544760"/>
                    <a:ext cx="218880" cy="101880"/>
                    <a:chOff x="6200640" y="1544760"/>
                    <a:chExt cx="218880" cy="10188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200640" y="1544760"/>
                      <a:ext cx="2188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0080" y="1562760"/>
                      <a:ext cx="1778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395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78440" y="1544760"/>
                    <a:ext cx="214200" cy="101880"/>
                    <a:chOff x="5878440" y="1544760"/>
                    <a:chExt cx="214200" cy="10188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844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5000" y="1562760"/>
                      <a:ext cx="1792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6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598720" y="1543680"/>
                    <a:ext cx="218160" cy="102600"/>
                    <a:chOff x="5598720" y="1543680"/>
                    <a:chExt cx="218160" cy="10260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3680"/>
                      <a:ext cx="21816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19240" y="1561320"/>
                      <a:ext cx="1771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363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297040" y="1543680"/>
                    <a:ext cx="198720" cy="102600"/>
                    <a:chOff x="5297040" y="1543680"/>
                    <a:chExt cx="198720" cy="10260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7040" y="1543680"/>
                      <a:ext cx="1987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3240" y="1561320"/>
                      <a:ext cx="1663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780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78800" y="1543680"/>
                    <a:ext cx="184320" cy="102600"/>
                    <a:chOff x="4978800" y="1543680"/>
                    <a:chExt cx="184320" cy="10260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8800" y="1543680"/>
                      <a:ext cx="1843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996080" y="1561320"/>
                      <a:ext cx="149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180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44360" y="1543680"/>
                    <a:ext cx="191520" cy="102600"/>
                    <a:chOff x="4644360" y="1543680"/>
                    <a:chExt cx="191520" cy="10260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4360" y="1543680"/>
                      <a:ext cx="19152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59840" y="1561320"/>
                      <a:ext cx="1602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082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13160" y="1543680"/>
                    <a:ext cx="199080" cy="102600"/>
                    <a:chOff x="4313160" y="1543680"/>
                    <a:chExt cx="199080" cy="10260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13160" y="1543680"/>
                      <a:ext cx="199080" cy="1026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1520" y="1561320"/>
                      <a:ext cx="1616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3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01400" y="1543320"/>
                    <a:ext cx="177840" cy="102960"/>
                    <a:chOff x="4001400" y="1543320"/>
                    <a:chExt cx="1778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001400" y="1543320"/>
                      <a:ext cx="177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5440" y="1560960"/>
                      <a:ext cx="1486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648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50760" y="1543320"/>
                    <a:ext cx="201600" cy="102960"/>
                    <a:chOff x="3650760" y="1543320"/>
                    <a:chExt cx="20160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50760" y="1543320"/>
                      <a:ext cx="2016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69120" y="1560960"/>
                      <a:ext cx="1638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2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31800" y="1543320"/>
                    <a:ext cx="196560" cy="102960"/>
                    <a:chOff x="3331800" y="1543320"/>
                    <a:chExt cx="1965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31800" y="1543320"/>
                      <a:ext cx="196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47280" y="1560960"/>
                      <a:ext cx="164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21480" y="1543320"/>
                    <a:ext cx="180000" cy="102960"/>
                    <a:chOff x="3021480" y="1543320"/>
                    <a:chExt cx="18000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21480" y="1543320"/>
                      <a:ext cx="1800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37680" y="1560960"/>
                      <a:ext cx="146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2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03600" y="1543320"/>
                    <a:ext cx="173880" cy="102960"/>
                    <a:chOff x="2703600" y="1543320"/>
                    <a:chExt cx="173880" cy="10296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703600" y="1543320"/>
                      <a:ext cx="1738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16920" y="1560960"/>
                      <a:ext cx="1454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5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63040" y="1543320"/>
                    <a:ext cx="187560" cy="102960"/>
                    <a:chOff x="2363040" y="1543320"/>
                    <a:chExt cx="187560" cy="10296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63040" y="1543320"/>
                      <a:ext cx="1875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7960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65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1" descr="D:\GIÁO ÁN 1 2020-2021\HÌNH SOẠN GIÁO ÁN\Học hát\GÀ GÁY\1.png"/>
          <p:cNvPicPr/>
          <p:nvPr/>
        </p:nvPicPr>
        <p:blipFill>
          <a:blip r:embed="rId14"/>
          <a:stretch/>
        </p:blipFill>
        <p:spPr>
          <a:xfrm>
            <a:off x="1811160" y="1857240"/>
            <a:ext cx="7601040" cy="3643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9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0" name="Rectangle 3"/>
          <p:cNvSpPr/>
          <p:nvPr/>
        </p:nvSpPr>
        <p:spPr>
          <a:xfrm>
            <a:off x="6129360" y="2033640"/>
            <a:ext cx="3429000" cy="1028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Dân ca Cống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Lời mới: Huy Trân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9" descr="D:\GIÁO ÁN 1 2020-2021\HÌNH SOẠN GIÁO ÁN\Học hát\GÀ GÁY\Gà gáy.jpg"/>
          <p:cNvPicPr/>
          <p:nvPr/>
        </p:nvPicPr>
        <p:blipFill>
          <a:blip r:embed="rId6">
            <a:biLevel thresh="50000"/>
          </a:blip>
          <a:srcRect b="6880"/>
          <a:stretch/>
        </p:blipFill>
        <p:spPr>
          <a:xfrm>
            <a:off x="843120" y="0"/>
            <a:ext cx="9072360" cy="6858000"/>
          </a:xfrm>
          <a:prstGeom prst="rect">
            <a:avLst/>
          </a:prstGeom>
          <a:ln w="0">
            <a:noFill/>
          </a:ln>
        </p:spPr>
      </p:pic>
      <p:sp>
        <p:nvSpPr>
          <p:cNvPr id="222" name="Rectangle 3"/>
          <p:cNvSpPr/>
          <p:nvPr/>
        </p:nvSpPr>
        <p:spPr>
          <a:xfrm>
            <a:off x="271440" y="20808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Nghe hát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3" name="Picture 8" descr="000o"/>
          <p:cNvPicPr/>
          <p:nvPr/>
        </p:nvPicPr>
        <p:blipFill>
          <a:blip r:embed="rId7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9" descr="000o"/>
          <p:cNvPicPr/>
          <p:nvPr/>
        </p:nvPicPr>
        <p:blipFill>
          <a:blip r:embed="rId7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0" descr="000o"/>
          <p:cNvPicPr/>
          <p:nvPr/>
        </p:nvPicPr>
        <p:blipFill>
          <a:blip r:embed="rId7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11" descr="000o"/>
          <p:cNvPicPr/>
          <p:nvPr/>
        </p:nvPicPr>
        <p:blipFill>
          <a:blip r:embed="rId7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HÁ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779760"/>
            <a:ext cx="609600" cy="609600"/>
          </a:xfrm>
          <a:prstGeom prst="rect">
            <a:avLst/>
          </a:prstGeom>
        </p:spPr>
      </p:pic>
      <p:pic>
        <p:nvPicPr>
          <p:cNvPr id="3" name="BEAT GÀ GÁY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8320" y="1600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 additive="repl">
                                        <p:cTn id="1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0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10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30" name="Rectangle 1"/>
          <p:cNvSpPr/>
          <p:nvPr/>
        </p:nvSpPr>
        <p:spPr>
          <a:xfrm>
            <a:off x="1414440" y="2406600"/>
            <a:ext cx="7929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VÀ VỖ TAY THEO NHỊP ĐIỆU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1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2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486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629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1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48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1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55828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70028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1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55820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15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9560" y="34290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6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7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70120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18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355752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19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20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1557360" y="62625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1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2771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2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505764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3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76294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4" descr="D:\GIÁO ÁN 1 2020-2021\HÌNH SOẠN GIÁO ÁN\BỘ GÕ CƠ THỂ\Picture5 - Copy (2).png"/>
          <p:cNvPicPr/>
          <p:nvPr/>
        </p:nvPicPr>
        <p:blipFill>
          <a:blip r:embed="rId6"/>
          <a:stretch/>
        </p:blipFill>
        <p:spPr>
          <a:xfrm>
            <a:off x="862488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24480" y="204804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2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986680" y="200016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3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1291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3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59864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3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05824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3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058320" y="34290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3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271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3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420048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3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129440" y="48578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3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9600" y="485784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69" name="Picture 3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205740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3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341460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4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6343560" y="6238800"/>
            <a:ext cx="505080" cy="47628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4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4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124920" y="62388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41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5694" y="685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173428" y="2133600"/>
            <a:ext cx="8276389" cy="21469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66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 CƠ THỂ</a:t>
            </a:r>
            <a:endParaRPr lang="en-US" sz="6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9" descr="D:\GIÁO ÁN 1 2020-2021\HÌNH SOẠN GIÁO ÁN\Học hát\GÀ GÁY\Gà gáy.jpg"/>
          <p:cNvPicPr/>
          <p:nvPr/>
        </p:nvPicPr>
        <p:blipFill>
          <a:blip r:embed="rId4">
            <a:biLevel thresh="50000"/>
          </a:blip>
          <a:srcRect b="6880"/>
          <a:stretch/>
        </p:blipFill>
        <p:spPr>
          <a:xfrm>
            <a:off x="843120" y="0"/>
            <a:ext cx="9072360" cy="650088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55744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986360" y="20001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77156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4700520" y="342900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1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155736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2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3700440" y="485784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700600" y="485784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2700360" y="6143760"/>
            <a:ext cx="590400" cy="52380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7" descr="D:\GIÁO ÁN 1 2020-2021\HÌNH SOẠN GIÁO ÁN\BỘ GÕ CƠ THỂ\Picture5 - Copy (3).png"/>
          <p:cNvPicPr/>
          <p:nvPr/>
        </p:nvPicPr>
        <p:blipFill>
          <a:blip r:embed="rId6"/>
          <a:stretch/>
        </p:blipFill>
        <p:spPr>
          <a:xfrm>
            <a:off x="5057640" y="6143760"/>
            <a:ext cx="590760" cy="52380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0112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0116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8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01200" y="20001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9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62948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20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129520" y="3357720"/>
            <a:ext cx="504720" cy="47592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21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629560" y="3357720"/>
            <a:ext cx="505080" cy="4759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22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777240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23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27244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24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621504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25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877248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26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9272520" y="478620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27" descr="D:\GIÁO ÁN 1 2020-2021\HÌNH SOẠN GIÁO ÁN\BỘ GÕ CƠ THỂ\Picture5 - Copy (2).png"/>
          <p:cNvPicPr/>
          <p:nvPr/>
        </p:nvPicPr>
        <p:blipFill>
          <a:blip r:embed="rId7"/>
          <a:stretch/>
        </p:blipFill>
        <p:spPr>
          <a:xfrm>
            <a:off x="1557360" y="614376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8" name="BEAT GÀ GÁ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29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7278</TotalTime>
  <Words>106</Words>
  <Application>Microsoft Office PowerPoint</Application>
  <PresentationFormat>Custom</PresentationFormat>
  <Paragraphs>30</Paragraphs>
  <Slides>17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#9Slide05 SVNUT Triumph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Đinh Thị Thanh Mai</cp:lastModifiedBy>
  <cp:revision>604</cp:revision>
  <dcterms:created xsi:type="dcterms:W3CDTF">2010-04-30T20:19:48Z</dcterms:created>
  <dcterms:modified xsi:type="dcterms:W3CDTF">2025-03-19T14:00:29Z</dcterms:modified>
  <dc:language>en-US</dc:language>
</cp:coreProperties>
</file>