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90" r:id="rId3"/>
    <p:sldId id="288" r:id="rId4"/>
    <p:sldId id="270" r:id="rId5"/>
    <p:sldId id="271" r:id="rId6"/>
    <p:sldId id="289" r:id="rId7"/>
    <p:sldId id="273" r:id="rId8"/>
    <p:sldId id="274" r:id="rId9"/>
    <p:sldId id="278" r:id="rId10"/>
    <p:sldId id="279" r:id="rId11"/>
    <p:sldId id="280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90"/>
            <p14:sldId id="288"/>
            <p14:sldId id="270"/>
            <p14:sldId id="271"/>
            <p14:sldId id="289"/>
            <p14:sldId id="273"/>
            <p14:sldId id="274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FFFF"/>
    <a:srgbClr val="FFCCFF"/>
    <a:srgbClr val="FF99FF"/>
    <a:srgbClr val="CC00CC"/>
    <a:srgbClr val="FFCC00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590" autoAdjust="0"/>
  </p:normalViewPr>
  <p:slideViewPr>
    <p:cSldViewPr snapToGrid="0" showGuides="1">
      <p:cViewPr varScale="1">
        <p:scale>
          <a:sx n="88" d="100"/>
          <a:sy n="88" d="100"/>
        </p:scale>
        <p:origin x="1062" y="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4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5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1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1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26.gif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26.gif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36: om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ôm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ơm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an\Desktop\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3" y="498513"/>
            <a:ext cx="7847875" cy="45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5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221023" y="153517"/>
            <a:ext cx="3115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Xin lçi</a:t>
            </a:r>
            <a:endParaRPr lang="vi-VN" sz="4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7517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61257" y="420482"/>
            <a:ext cx="8680862" cy="16081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000" b="1">
                <a:solidFill>
                  <a:srgbClr val="C00000"/>
                </a:solidFill>
                <a:latin typeface=".VnAvant" pitchFamily="34" charset="0"/>
              </a:rPr>
              <a:t>- Bè c¨n dÆn T©m cÈn thËn khi ®i ra thñ ®«.</a:t>
            </a:r>
            <a:endParaRPr lang="en-US" sz="5000" b="1" dirty="0">
              <a:solidFill>
                <a:srgbClr val="C0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90005" y="2200194"/>
            <a:ext cx="8835241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800" b="1" smtClean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 - D</a:t>
            </a:r>
            <a:r>
              <a:rPr lang="en-US" sz="4800" b="1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× Nh©m ©n </a:t>
            </a:r>
            <a:r>
              <a:rPr lang="en-US" sz="4800" b="1" smtClean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cÇn dÆn Th¾m </a:t>
            </a:r>
            <a:r>
              <a:rPr lang="en-US" sz="4800" b="1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chí ®ïa giìn chã vÖn, v× chã vÖn d÷.</a:t>
            </a:r>
            <a:endParaRPr lang="en-US" sz="4800" b="1" dirty="0">
              <a:solidFill>
                <a:schemeClr val="accent5">
                  <a:lumMod val="75000"/>
                </a:schemeClr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an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0" y="44361"/>
            <a:ext cx="8909051" cy="42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187444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81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44361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-7084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.VnAvant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4143281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latin typeface=".VnAvant" pitchFamily="34" charset="0"/>
              </a:rPr>
              <a:t>H­¬ng cèm th¬m th«n xãm.</a:t>
            </a:r>
            <a:endParaRPr lang="en-US" sz="4800" b="1" dirty="0"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361378" y="4143945"/>
            <a:ext cx="128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738476" y="4144083"/>
            <a:ext cx="140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«m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417573" y="4140509"/>
            <a:ext cx="1686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¬m</a:t>
            </a:r>
            <a:endParaRPr lang="vi-VN" sz="4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07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71924" y="683267"/>
            <a:ext cx="1988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«m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19875" y="654692"/>
            <a:ext cx="180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¬m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59439"/>
              </p:ext>
            </p:extLst>
          </p:nvPr>
        </p:nvGraphicFramePr>
        <p:xfrm>
          <a:off x="3428603" y="1869709"/>
          <a:ext cx="2787314" cy="190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3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32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438607" y="1896051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endParaRPr lang="vi-VN" sz="5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547159" y="681884"/>
            <a:ext cx="1957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6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34329" y="2819381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xãm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19669" y="1896051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511195" y="2819381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820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3" grpId="0"/>
      <p:bldP spid="24" grpId="0"/>
      <p:bldP spid="17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670892" y="521308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khãm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607673" y="521308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vßm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1693392" y="2078075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ném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4667022" y="2074133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t«m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1693391" y="3488378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bêm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4797673" y="3477937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r¬m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574697" y="514628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44951" y="2080711"/>
            <a:ext cx="186956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901924" y="2078633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032549" y="3485456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191594" y="3488378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031895" y="525297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1" grpId="0"/>
      <p:bldP spid="14" grpId="0"/>
      <p:bldP spid="1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47726" y="1271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050" name="Picture 2" descr="C:\Users\Tuan\Desktop\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498684" y="1204913"/>
            <a:ext cx="2562016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uan\Desktop\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3553548" y="1226747"/>
            <a:ext cx="2447202" cy="18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6229350" y="1161734"/>
            <a:ext cx="2419350" cy="185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24908" y="3315095"/>
            <a:ext cx="2868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®om ®ãm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74450" y="3303595"/>
            <a:ext cx="26645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chã ®èm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12625" y="3292471"/>
            <a:ext cx="30267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m©m c¬m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2555" y="3315921"/>
            <a:ext cx="1075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91639" y="3316220"/>
            <a:ext cx="1075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r>
              <a:rPr lang="en-US" sz="4400" b="1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39276" y="3304894"/>
            <a:ext cx="1075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48490" y="3292271"/>
            <a:ext cx="10759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¬m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8" grpId="0"/>
      <p:bldP spid="39" grpId="0"/>
      <p:bldP spid="40" grpId="0"/>
      <p:bldP spid="41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sp>
        <p:nvSpPr>
          <p:cNvPr id="31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409972" y="2193615"/>
            <a:ext cx="145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5" name="Rounded Rectangle 4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38275" y="585787"/>
                <a:ext cx="4286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237750" y="221402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996530" y="209649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728084"/>
              </p:ext>
            </p:extLst>
          </p:nvPr>
        </p:nvGraphicFramePr>
        <p:xfrm>
          <a:off x="3524300" y="1040354"/>
          <a:ext cx="1934766" cy="96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9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269766" y="221402"/>
            <a:ext cx="13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67175" y="922606"/>
            <a:ext cx="2019814" cy="1154141"/>
            <a:chOff x="3571478" y="1751961"/>
            <a:chExt cx="2019814" cy="1154141"/>
          </a:xfrm>
        </p:grpSpPr>
        <p:sp>
          <p:nvSpPr>
            <p:cNvPr id="21" name="Hộp Văn bản 6">
              <a:extLst>
                <a:ext uri="{FF2B5EF4-FFF2-40B4-BE49-F238E27FC236}">
                  <a16:creationId xmlns:a16="http://schemas.microsoft.com/office/drawing/2014/main" id="{8371E34C-CBA2-409A-836B-6D78110E41AF}"/>
                </a:ext>
              </a:extLst>
            </p:cNvPr>
            <p:cNvSpPr txBox="1"/>
            <p:nvPr/>
          </p:nvSpPr>
          <p:spPr>
            <a:xfrm>
              <a:off x="3571478" y="1753547"/>
              <a:ext cx="69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endParaRPr lang="vi-VN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24" name="Hộp Văn bản 6">
              <a:extLst>
                <a:ext uri="{FF2B5EF4-FFF2-40B4-BE49-F238E27FC236}">
                  <a16:creationId xmlns:a16="http://schemas.microsoft.com/office/drawing/2014/main" id="{8371E34C-CBA2-409A-836B-6D78110E41AF}"/>
                </a:ext>
              </a:extLst>
            </p:cNvPr>
            <p:cNvSpPr txBox="1"/>
            <p:nvPr/>
          </p:nvSpPr>
          <p:spPr>
            <a:xfrm>
              <a:off x="3957331" y="2259771"/>
              <a:ext cx="112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x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óm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17" name="Hộp Văn bản 6">
              <a:extLst>
                <a:ext uri="{FF2B5EF4-FFF2-40B4-BE49-F238E27FC236}">
                  <a16:creationId xmlns:a16="http://schemas.microsoft.com/office/drawing/2014/main" id="{8371E34C-CBA2-409A-836B-6D78110E41AF}"/>
                </a:ext>
              </a:extLst>
            </p:cNvPr>
            <p:cNvSpPr txBox="1"/>
            <p:nvPr/>
          </p:nvSpPr>
          <p:spPr>
            <a:xfrm>
              <a:off x="4436315" y="1751961"/>
              <a:ext cx="1154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om</a:t>
              </a:r>
              <a:endPara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2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2069495" y="2212665"/>
            <a:ext cx="113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vòm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418534" y="2212665"/>
            <a:ext cx="12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4918032" y="2212665"/>
            <a:ext cx="147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339430" y="2231715"/>
            <a:ext cx="141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840869" y="2231715"/>
            <a:ext cx="12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68380" y="4250960"/>
            <a:ext cx="2394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đom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45" name="Picture 2" descr="C:\Users\Tuan\Desktop\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672513" y="3042185"/>
            <a:ext cx="2046720" cy="12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Tuan\Desktop\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3727376" y="3056812"/>
            <a:ext cx="1954998" cy="122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6403178" y="3001392"/>
            <a:ext cx="1932748" cy="12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504147" y="4253085"/>
            <a:ext cx="203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đốm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6392595" y="4250959"/>
            <a:ext cx="267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551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pic>
        <p:nvPicPr>
          <p:cNvPr id="4099" name="Picture 3" descr="C:\Users\Tuan\Desktop\8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12433" r="1477" b="-2163"/>
          <a:stretch/>
        </p:blipFill>
        <p:spPr bwMode="auto">
          <a:xfrm>
            <a:off x="45876" y="1477926"/>
            <a:ext cx="8717124" cy="20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47727" y="233475"/>
            <a:ext cx="3001260" cy="547747"/>
            <a:chOff x="1543051" y="438150"/>
            <a:chExt cx="3330331" cy="547747"/>
          </a:xfrm>
        </p:grpSpPr>
        <p:sp>
          <p:nvSpPr>
            <p:cNvPr id="15" name="Rounded Rectangle 14"/>
            <p:cNvSpPr/>
            <p:nvPr/>
          </p:nvSpPr>
          <p:spPr>
            <a:xfrm>
              <a:off x="1866900" y="438150"/>
              <a:ext cx="1366509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76775" y="485775"/>
              <a:ext cx="2796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5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an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" y="136671"/>
            <a:ext cx="8909051" cy="35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EF3D107-BF82-4E56-9CE4-C59ED38020A6}"/>
              </a:ext>
            </a:extLst>
          </p:cNvPr>
          <p:cNvSpPr txBox="1"/>
          <p:nvPr/>
        </p:nvSpPr>
        <p:spPr>
          <a:xfrm>
            <a:off x="0" y="3417829"/>
            <a:ext cx="9098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     H«m qua, c« M¬ ë xãm H¹ ®Õn th¨m nhµ Hµ.  C« cho Hµ giá cam.  Hµ chän qu¶ cam to phÇn bè.   MÑ khen vµ th¬m lªn m¸ Hµ.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605378" y="3431741"/>
            <a:ext cx="79789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om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5467334" y="4411155"/>
            <a:ext cx="79789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874502" y="3437448"/>
            <a:ext cx="79789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«m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6039" y="3227015"/>
            <a:ext cx="42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2800" b="1" dirty="0">
              <a:solidFill>
                <a:srgbClr val="0070C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55264" y="4272123"/>
            <a:ext cx="42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2800" b="1" dirty="0">
              <a:solidFill>
                <a:srgbClr val="0070C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01298" y="3775069"/>
            <a:ext cx="42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2800" b="1" dirty="0">
              <a:solidFill>
                <a:srgbClr val="0070C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9739" y="3784528"/>
            <a:ext cx="42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.VnAvant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2800" b="1" dirty="0">
              <a:solidFill>
                <a:srgbClr val="0070C0"/>
              </a:solidFill>
              <a:latin typeface=".VnAvant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31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198</Words>
  <Application>Microsoft Office PowerPoint</Application>
  <PresentationFormat>On-screen Show (16:9)</PresentationFormat>
  <Paragraphs>80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等线 Light</vt:lpstr>
      <vt:lpstr>DFPOP1-W9</vt:lpstr>
      <vt:lpstr>SimSun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451</cp:revision>
  <dcterms:created xsi:type="dcterms:W3CDTF">2017-07-29T07:38:32Z</dcterms:created>
  <dcterms:modified xsi:type="dcterms:W3CDTF">2025-04-06T00:12:14Z</dcterms:modified>
</cp:coreProperties>
</file>