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2"/>
  </p:notesMasterIdLst>
  <p:sldIdLst>
    <p:sldId id="311" r:id="rId3"/>
    <p:sldId id="289" r:id="rId4"/>
    <p:sldId id="280" r:id="rId5"/>
    <p:sldId id="264" r:id="rId6"/>
    <p:sldId id="290" r:id="rId7"/>
    <p:sldId id="291" r:id="rId8"/>
    <p:sldId id="304" r:id="rId9"/>
    <p:sldId id="310" r:id="rId10"/>
    <p:sldId id="30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5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01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57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30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84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32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08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95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26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4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1" indent="0" algn="ctr">
              <a:buNone/>
              <a:defRPr sz="1500"/>
            </a:lvl2pPr>
            <a:lvl3pPr marL="685280" indent="0" algn="ctr">
              <a:buNone/>
              <a:defRPr sz="1350"/>
            </a:lvl3pPr>
            <a:lvl4pPr marL="1027920" indent="0" algn="ctr">
              <a:buNone/>
              <a:defRPr sz="1200"/>
            </a:lvl4pPr>
            <a:lvl5pPr marL="1370560" indent="0" algn="ctr">
              <a:buNone/>
              <a:defRPr sz="1200"/>
            </a:lvl5pPr>
            <a:lvl6pPr marL="1713199" indent="0" algn="ctr">
              <a:buNone/>
              <a:defRPr sz="1200"/>
            </a:lvl6pPr>
            <a:lvl7pPr marL="2055840" indent="0" algn="ctr">
              <a:buNone/>
              <a:defRPr sz="1200"/>
            </a:lvl7pPr>
            <a:lvl8pPr marL="2398480" indent="0" algn="ctr">
              <a:buNone/>
              <a:defRPr sz="1200"/>
            </a:lvl8pPr>
            <a:lvl9pPr marL="274112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6"/>
            <a:ext cx="7886700" cy="2139553"/>
          </a:xfrm>
        </p:spPr>
        <p:txBody>
          <a:bodyPr anchor="b"/>
          <a:lstStyle>
            <a:lvl1pPr>
              <a:defRPr sz="44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8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7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0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280" indent="0">
              <a:buNone/>
              <a:defRPr sz="1350" b="1"/>
            </a:lvl3pPr>
            <a:lvl4pPr marL="1027920" indent="0">
              <a:buNone/>
              <a:defRPr sz="1200" b="1"/>
            </a:lvl4pPr>
            <a:lvl5pPr marL="1370560" indent="0">
              <a:buNone/>
              <a:defRPr sz="1200" b="1"/>
            </a:lvl5pPr>
            <a:lvl6pPr marL="1713199" indent="0">
              <a:buNone/>
              <a:defRPr sz="1200" b="1"/>
            </a:lvl6pPr>
            <a:lvl7pPr marL="2055840" indent="0">
              <a:buNone/>
              <a:defRPr sz="1200" b="1"/>
            </a:lvl7pPr>
            <a:lvl8pPr marL="2398480" indent="0">
              <a:buNone/>
              <a:defRPr sz="1200" b="1"/>
            </a:lvl8pPr>
            <a:lvl9pPr marL="274112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8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280" indent="0">
              <a:buNone/>
              <a:defRPr sz="1350" b="1"/>
            </a:lvl3pPr>
            <a:lvl4pPr marL="1027920" indent="0">
              <a:buNone/>
              <a:defRPr sz="1200" b="1"/>
            </a:lvl4pPr>
            <a:lvl5pPr marL="1370560" indent="0">
              <a:buNone/>
              <a:defRPr sz="1200" b="1"/>
            </a:lvl5pPr>
            <a:lvl6pPr marL="1713199" indent="0">
              <a:buNone/>
              <a:defRPr sz="1200" b="1"/>
            </a:lvl6pPr>
            <a:lvl7pPr marL="2055840" indent="0">
              <a:buNone/>
              <a:defRPr sz="1200" b="1"/>
            </a:lvl7pPr>
            <a:lvl8pPr marL="2398480" indent="0">
              <a:buNone/>
              <a:defRPr sz="1200" b="1"/>
            </a:lvl8pPr>
            <a:lvl9pPr marL="274112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8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9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5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8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398"/>
            </a:lvl1pPr>
            <a:lvl2pPr>
              <a:defRPr sz="2098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050"/>
            </a:lvl2pPr>
            <a:lvl3pPr marL="685280" indent="0">
              <a:buNone/>
              <a:defRPr sz="900"/>
            </a:lvl3pPr>
            <a:lvl4pPr marL="1027920" indent="0">
              <a:buNone/>
              <a:defRPr sz="750"/>
            </a:lvl4pPr>
            <a:lvl5pPr marL="1370560" indent="0">
              <a:buNone/>
              <a:defRPr sz="750"/>
            </a:lvl5pPr>
            <a:lvl6pPr marL="1713199" indent="0">
              <a:buNone/>
              <a:defRPr sz="750"/>
            </a:lvl6pPr>
            <a:lvl7pPr marL="2055840" indent="0">
              <a:buNone/>
              <a:defRPr sz="750"/>
            </a:lvl7pPr>
            <a:lvl8pPr marL="2398480" indent="0">
              <a:buNone/>
              <a:defRPr sz="750"/>
            </a:lvl8pPr>
            <a:lvl9pPr marL="274112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398"/>
            </a:lvl1pPr>
            <a:lvl2pPr marL="342641" indent="0">
              <a:buNone/>
              <a:defRPr sz="2098"/>
            </a:lvl2pPr>
            <a:lvl3pPr marL="685280" indent="0">
              <a:buNone/>
              <a:defRPr sz="1800"/>
            </a:lvl3pPr>
            <a:lvl4pPr marL="1027920" indent="0">
              <a:buNone/>
              <a:defRPr sz="1500"/>
            </a:lvl4pPr>
            <a:lvl5pPr marL="1370560" indent="0">
              <a:buNone/>
              <a:defRPr sz="1500"/>
            </a:lvl5pPr>
            <a:lvl6pPr marL="1713199" indent="0">
              <a:buNone/>
              <a:defRPr sz="1500"/>
            </a:lvl6pPr>
            <a:lvl7pPr marL="2055840" indent="0">
              <a:buNone/>
              <a:defRPr sz="1500"/>
            </a:lvl7pPr>
            <a:lvl8pPr marL="2398480" indent="0">
              <a:buNone/>
              <a:defRPr sz="1500"/>
            </a:lvl8pPr>
            <a:lvl9pPr marL="274112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050"/>
            </a:lvl2pPr>
            <a:lvl3pPr marL="685280" indent="0">
              <a:buNone/>
              <a:defRPr sz="900"/>
            </a:lvl3pPr>
            <a:lvl4pPr marL="1027920" indent="0">
              <a:buNone/>
              <a:defRPr sz="750"/>
            </a:lvl4pPr>
            <a:lvl5pPr marL="1370560" indent="0">
              <a:buNone/>
              <a:defRPr sz="750"/>
            </a:lvl5pPr>
            <a:lvl6pPr marL="1713199" indent="0">
              <a:buNone/>
              <a:defRPr sz="750"/>
            </a:lvl6pPr>
            <a:lvl7pPr marL="2055840" indent="0">
              <a:buNone/>
              <a:defRPr sz="750"/>
            </a:lvl7pPr>
            <a:lvl8pPr marL="2398480" indent="0">
              <a:buNone/>
              <a:defRPr sz="750"/>
            </a:lvl8pPr>
            <a:lvl9pPr marL="274112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80">
              <a:buClrTx/>
              <a:defRPr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2025/4/7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8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80">
              <a:buClrTx/>
              <a:defRPr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28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2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280" rtl="0" eaLnBrk="1" latinLnBrk="0" hangingPunct="1">
        <a:lnSpc>
          <a:spcPct val="90000"/>
        </a:lnSpc>
        <a:spcBef>
          <a:spcPct val="0"/>
        </a:spcBef>
        <a:buNone/>
        <a:defRPr sz="3298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0" indent="-171320" algn="l" defTabSz="6852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13959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600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0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0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21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60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01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40" indent="-171320" algn="l" defTabSz="6852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1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0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0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60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99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40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80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20" algn="l" defTabSz="6852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8" y="529521"/>
            <a:ext cx="1994789" cy="66814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308" y="1829339"/>
            <a:ext cx="9137386" cy="300206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3432375"/>
            <a:ext cx="9606606" cy="150694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9183" y="1344356"/>
            <a:ext cx="6249155" cy="349939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28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83331" y="2049136"/>
            <a:ext cx="5149472" cy="115316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280">
              <a:buClrTx/>
              <a:defRPr/>
            </a:pPr>
            <a:r>
              <a:rPr lang="en-US" altLang="zh-CN" sz="3598" b="1" kern="12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8" b="1" kern="12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8" b="1" kern="12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83: </a:t>
            </a:r>
            <a:r>
              <a:rPr lang="en-US" altLang="zh-CN" sz="3598" b="1" kern="12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3598" b="1" kern="12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8" b="1" kern="1200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3598" b="1" kern="1200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044" y="-22836"/>
            <a:ext cx="2543653" cy="246201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307" y="3629853"/>
            <a:ext cx="2062086" cy="121473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2739" y="2610903"/>
            <a:ext cx="1053197" cy="201413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3914" y="3599801"/>
            <a:ext cx="2086781" cy="1214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0742" y="2497786"/>
            <a:ext cx="1631238" cy="25310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623" y="4625035"/>
            <a:ext cx="9137389" cy="5142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28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1623" y="4717246"/>
            <a:ext cx="9137389" cy="42646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28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1623" y="4863941"/>
            <a:ext cx="9137389" cy="274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28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04169" y="1597121"/>
            <a:ext cx="5960029" cy="58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280">
              <a:buClrTx/>
              <a:defRPr/>
            </a:pPr>
            <a:r>
              <a:rPr lang="en-US" altLang="zh-CN" sz="3198" b="1" kern="1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8" b="1" kern="1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0283" y="136651"/>
            <a:ext cx="796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280">
              <a:buClrTx/>
              <a:defRPr/>
            </a:pPr>
            <a:r>
              <a:rPr lang="en-US" altLang="zh-CN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280">
              <a:buClrTx/>
              <a:defRPr/>
            </a:pPr>
            <a:r>
              <a:rPr lang="en-US" altLang="zh-CN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682" y="782513"/>
            <a:ext cx="24610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p3"/>
          <p:cNvSpPr/>
          <p:nvPr/>
        </p:nvSpPr>
        <p:spPr>
          <a:xfrm>
            <a:off x="319177" y="329765"/>
            <a:ext cx="85056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Câu chuyện: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VOI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HỔ VÀ KHỈ</a:t>
            </a:r>
            <a:endParaRPr sz="2800" dirty="0">
              <a:solidFill>
                <a:srgbClr val="0070C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pic>
        <p:nvPicPr>
          <p:cNvPr id="4" name="Picture 2" descr="https://f9.photo.talk.zdn.vn/4769707415465828685/f47810d20f6cf332aa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945"/>
            <a:ext cx="9144000" cy="42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0"/>
            <a:ext cx="8920715" cy="500558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VOI, HỔ VÀ KHỈ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Thua hổ trong một cuộc thi tài, voi phải nộp mạng cho hổ. Khỉ bày mưu giúp voi. Khỉ cưỡi voi đi gặp hổ. Đến điểm hẹn, khỉ quát lớn: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- Hổ ở đâu?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Voi tỏ vẻ lễ phép: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- Thưa ông, hổ sắp tới ạ.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Hổ ngồi trong bụi cây nhìn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ra.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Thấy voi to lớn mà sợ một con vật nhỏ bé, hổ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sợ quá,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liền bỏ chạy.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                            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( Phỏng theo truyện cổ dân gian Khơ - me)</a:t>
            </a:r>
            <a:endParaRPr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512376" y="-124867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4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07074" y="54869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a.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Vì sao voi phải nộp mạng cho hổ?</a:t>
            </a:r>
            <a:endParaRPr sz="3200" dirty="0">
              <a:solidFill>
                <a:srgbClr val="00660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202641" y="1559914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   Thua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hổ trong một cuộc thi tài, voi phải nộp mạng cho hổ.</a:t>
            </a:r>
            <a:endParaRPr sz="3200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212522" y="431682"/>
            <a:ext cx="850617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rgbClr val="0066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b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Những từ ngữ nào chỉ vóc dáng của voi và khỉ?</a:t>
            </a:r>
            <a:endParaRPr sz="3200" dirty="0">
              <a:solidFill>
                <a:srgbClr val="00660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11143" y="1508860"/>
            <a:ext cx="78759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  Voi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to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lớn, khỉ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nhỏ bé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dirty="0">
              <a:solidFill>
                <a:srgbClr val="00206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709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75430" y="237061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Trong câu chuyện trên em thích con vật nào nhất? Vì sao?</a:t>
            </a:r>
            <a:endParaRPr sz="3200" dirty="0">
              <a:solidFill>
                <a:srgbClr val="00660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537328" y="1812077"/>
            <a:ext cx="43928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Con khỉ thông minh.</a:t>
            </a:r>
            <a:endParaRPr sz="3200" dirty="0">
              <a:solidFill>
                <a:srgbClr val="00206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3139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1;p12"/>
          <p:cNvSpPr/>
          <p:nvPr/>
        </p:nvSpPr>
        <p:spPr>
          <a:xfrm>
            <a:off x="287079" y="240092"/>
            <a:ext cx="8697433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spcCol="720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 Nắng xuân hồng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Qua rét lạnh mùa đông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Xuân lại ấm nắng hồng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Ngàn cây vui hớn hở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Đua hé nhụy 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khoe bông.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Chim gọi bầy xây tổ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Rộn rã dậy 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từng không,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Lúa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non ngời lá biếc,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Nắng lung linh cầu vồng.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Trên đường đi đến lớp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Hồn em vui mênh mông.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          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( </a:t>
            </a:r>
            <a:r>
              <a:rPr lang="en-US" sz="1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Nguyễn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Sư Giao)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1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4;p11"/>
          <p:cNvSpPr/>
          <p:nvPr/>
        </p:nvSpPr>
        <p:spPr>
          <a:xfrm>
            <a:off x="632333" y="1092793"/>
            <a:ext cx="77531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         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Làng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tôi có lũy tre xanh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Có dòng sông nhỏ uốn quanh xóm làng.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                                               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( Ca dao)</a:t>
            </a:r>
            <a:endParaRPr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8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290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 Rounded</vt:lpstr>
      <vt:lpstr>Arial-Rounded</vt:lpstr>
      <vt:lpstr>DFPOP1-W9</vt:lpstr>
      <vt:lpstr>宋体</vt:lpstr>
      <vt:lpstr>华康少女文字W5</vt:lpstr>
      <vt:lpstr>Arial</vt:lpstr>
      <vt:lpstr>Calibri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User</cp:lastModifiedBy>
  <cp:revision>72</cp:revision>
  <dcterms:created xsi:type="dcterms:W3CDTF">2020-08-13T09:19:08Z</dcterms:created>
  <dcterms:modified xsi:type="dcterms:W3CDTF">2025-04-07T15:33:41Z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