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9" r:id="rId3"/>
  </p:sldMasterIdLst>
  <p:notesMasterIdLst>
    <p:notesMasterId r:id="rId23"/>
  </p:notesMasterIdLst>
  <p:handoutMasterIdLst>
    <p:handoutMasterId r:id="rId24"/>
  </p:handoutMasterIdLst>
  <p:sldIdLst>
    <p:sldId id="2007577198" r:id="rId4"/>
    <p:sldId id="263" r:id="rId5"/>
    <p:sldId id="271" r:id="rId6"/>
    <p:sldId id="272" r:id="rId7"/>
    <p:sldId id="273" r:id="rId8"/>
    <p:sldId id="274" r:id="rId9"/>
    <p:sldId id="262" r:id="rId10"/>
    <p:sldId id="297" r:id="rId11"/>
    <p:sldId id="264" r:id="rId12"/>
    <p:sldId id="524" r:id="rId13"/>
    <p:sldId id="525" r:id="rId14"/>
    <p:sldId id="526" r:id="rId15"/>
    <p:sldId id="527" r:id="rId16"/>
    <p:sldId id="528" r:id="rId17"/>
    <p:sldId id="277" r:id="rId18"/>
    <p:sldId id="265" r:id="rId19"/>
    <p:sldId id="275" r:id="rId20"/>
    <p:sldId id="268" r:id="rId21"/>
    <p:sldId id="27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notesViewPr>
    <p:cSldViewPr snapToGrid="0">
      <p:cViewPr varScale="1">
        <p:scale>
          <a:sx n="52" d="100"/>
          <a:sy n="52" d="100"/>
        </p:scale>
        <p:origin x="2680"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1480FCA-ADBA-4479-AA7B-ED48AF0D8336}" type="datetimeFigureOut">
              <a:rPr lang="en-US" smtClean="0"/>
              <a:t>10/12/2025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9E4CC6-5AD5-41F5-8978-7015618C57F2}" type="slidenum">
              <a:rPr lang="en-US" smtClean="0"/>
              <a:t>‹#›</a:t>
            </a:fld>
            <a:endParaRPr lang="en-US"/>
          </a:p>
        </p:txBody>
      </p:sp>
    </p:spTree>
    <p:extLst>
      <p:ext uri="{BB962C8B-B14F-4D97-AF65-F5344CB8AC3E}">
        <p14:creationId xmlns:p14="http://schemas.microsoft.com/office/powerpoint/2010/main" val="2117605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2275C0-B46C-4D9D-8CBD-1C99A8B4EF9C}" type="datetimeFigureOut">
              <a:rPr lang="en-US" smtClean="0"/>
              <a:t>10/12/2025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A9F9F2-4420-4DFE-AB46-57D79DBB11BD}" type="slidenum">
              <a:rPr lang="en-US" smtClean="0"/>
              <a:t>‹#›</a:t>
            </a:fld>
            <a:endParaRPr lang="en-US"/>
          </a:p>
        </p:txBody>
      </p:sp>
    </p:spTree>
    <p:extLst>
      <p:ext uri="{BB962C8B-B14F-4D97-AF65-F5344CB8AC3E}">
        <p14:creationId xmlns:p14="http://schemas.microsoft.com/office/powerpoint/2010/main" val="1271998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https://yt1s.com/en340</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22057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137342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60380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64390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35720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8782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741220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84372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1AAE70-4C9E-4221-B509-A8DF5D6B4F9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10633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54508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91827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98524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310958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7B884C-8C00-4394-9DB6-15A5CAE11C7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53811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6520D1-921D-4F9D-B6DB-96C422901C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CE3D051-3966-4C0A-B483-4194739D6F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BB6E4D9-F142-4017-97F7-66E3B99E4A5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5AC13060-9558-4CBD-9955-674929D247B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54019ED7-F697-4381-952D-EB5D76E7847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937730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C50EB6-B551-47A4-B166-DA199FEAFCB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1E278D2-A5F7-4877-A5CF-70D69E40DAD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CC446B3-FFDB-403D-BF6E-9BBAFDBBDF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6570845-DD31-42E3-B8B2-EC4A1A0AF52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E6DECE87-90A1-4C0A-BDD5-C094A5BAA3A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7A7CEE85-BE17-4D29-844C-8E8C6C01C4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5313955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07CD18-BF87-4C10-9CFB-1F6F84FBE3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B5E41DC-B8EF-4D37-9394-03560A58DC9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121FC71-283C-48CB-91D8-3F445363190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A88760B-C304-4A19-9D5F-5E5DF57D61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3D457A0C-BEED-4BC8-BE1C-5BDB5FD737A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6E4F7030-4489-47BB-A712-7B5F5259D1F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051427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85B29-9812-4D11-9AEF-F5A35FF5EC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2528C18-A4AA-48AF-815A-9375C1BA0EF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8A09057-2092-42F3-AF15-26F15B320BD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644C419D-11F4-4DDE-B096-61B3EAFE11B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62B23AAC-7C31-47F6-A807-AD9C6787A6C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058969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5BF6D31-5921-4DA2-B54B-5DDCDECD1D7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8797254D-A304-461A-88E9-7F1BC20ED0FA}"/>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2343716-44EE-4BA1-91FA-6DBCDCA03AF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27BC004A-1EE9-43EE-B474-BA11F8415C9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36887A2C-AEAE-4CB9-8D1A-4283044687F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25796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a:blip r:embed="rId2"/>
          <a:stretch>
            <a:fillRect/>
          </a:stretch>
        </p:blipFill>
        <p:spPr>
          <a:xfrm>
            <a:off x="-2823283" y="-2039193"/>
            <a:ext cx="19091983" cy="9747960"/>
          </a:xfrm>
          <a:prstGeom prst="rect">
            <a:avLst/>
          </a:prstGeom>
        </p:spPr>
      </p:pic>
    </p:spTree>
    <p:extLst>
      <p:ext uri="{BB962C8B-B14F-4D97-AF65-F5344CB8AC3E}">
        <p14:creationId xmlns:p14="http://schemas.microsoft.com/office/powerpoint/2010/main" val="35685643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5600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5136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5488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43506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373C8E8-2AFA-4E27-BBD0-B93C7BA4E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6E6BF59-1982-4B61-884C-5A727BE5BC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4F97B44-4F13-FBF2-06CB-91123BE23E72}"/>
              </a:ext>
            </a:extLst>
          </p:cNvPr>
          <p:cNvSpPr txBox="1"/>
          <p:nvPr userDrawn="1"/>
        </p:nvSpPr>
        <p:spPr>
          <a:xfrm>
            <a:off x="10081082" y="331221"/>
            <a:ext cx="2746978" cy="78481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16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230113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7C873-B686-4238-9EAA-6BCEEA0DAAC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6A7610C-C594-41C1-81BE-65058578614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380A006-39C3-46BE-81DC-A44F4C5CC8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A7B51045-D438-4E89-A1B0-176F9A39A13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29265BF3-C229-4DEB-AD07-A3EC48D42BC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182535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3921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26689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04441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9055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8986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64058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21390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6156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C6DAB4-A5EE-47F3-865F-194124662A4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6718609-D0E2-44F0-884B-8C20021452E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37104A-EDBB-4DEF-9A8D-A6F97EEB849D}"/>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2025/10/12</a:t>
            </a:fld>
            <a:endParaRPr lang="zh-CN" altLang="en-US"/>
          </a:p>
        </p:txBody>
      </p:sp>
      <p:sp>
        <p:nvSpPr>
          <p:cNvPr id="5" name="页脚占位符 4">
            <a:extLst>
              <a:ext uri="{FF2B5EF4-FFF2-40B4-BE49-F238E27FC236}">
                <a16:creationId xmlns:a16="http://schemas.microsoft.com/office/drawing/2014/main" id="{C3BB8D15-C499-48CF-9D0D-45CCC65AD73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90E66EA-B0D5-46D2-BB63-E9AAA5F595CC}"/>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262410572"/>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639B58-E9A9-4E5B-8675-D220511DD16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2A3A9B5-0BCA-4364-AAED-F89099EC647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48A98A-4FCE-42D0-A2D1-F2BF8D5F439F}"/>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2025/10/12</a:t>
            </a:fld>
            <a:endParaRPr lang="zh-CN" altLang="en-US"/>
          </a:p>
        </p:txBody>
      </p:sp>
      <p:sp>
        <p:nvSpPr>
          <p:cNvPr id="5" name="页脚占位符 4">
            <a:extLst>
              <a:ext uri="{FF2B5EF4-FFF2-40B4-BE49-F238E27FC236}">
                <a16:creationId xmlns:a16="http://schemas.microsoft.com/office/drawing/2014/main" id="{6D531CB1-8E0F-41C9-8C45-E6F6090505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173D3C7-0FA6-4E51-9224-B3032E1C9505}"/>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82243830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C856E2-CF4C-4535-B483-0A61FEB830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B4858DD-0E21-4922-B3D0-BE0847A44A2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B8C9A48-5656-454E-8E7B-26DE252133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DCD9F0C5-2D51-4600-81CC-E35E380C27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3E3FE357-9504-4CE4-B5DB-3F9A999202F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21205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8AA695-E720-45FC-8C4C-6F6C5E2BA6C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2C41949-D699-407F-88A2-7FC57A3E028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6ACF3AE-4FCF-43CB-A2A9-4E450D2A7FBF}"/>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2025/10/12</a:t>
            </a:fld>
            <a:endParaRPr lang="zh-CN" altLang="en-US"/>
          </a:p>
        </p:txBody>
      </p:sp>
      <p:sp>
        <p:nvSpPr>
          <p:cNvPr id="5" name="页脚占位符 4">
            <a:extLst>
              <a:ext uri="{FF2B5EF4-FFF2-40B4-BE49-F238E27FC236}">
                <a16:creationId xmlns:a16="http://schemas.microsoft.com/office/drawing/2014/main" id="{6FDA009A-460D-4113-B559-A393D1BB42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E93440B-F521-41F1-A213-95A86A6BD7DC}"/>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685344391"/>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6D234B-710B-476F-A562-02522924871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DC09F18-3F51-4860-9392-02DE5C82397F}"/>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8E86988-EB0B-4F17-BEB3-07B32D524513}"/>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4E94802-C01D-48B5-8391-188A661F4773}"/>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2025/10/12</a:t>
            </a:fld>
            <a:endParaRPr lang="zh-CN" altLang="en-US"/>
          </a:p>
        </p:txBody>
      </p:sp>
      <p:sp>
        <p:nvSpPr>
          <p:cNvPr id="6" name="页脚占位符 5">
            <a:extLst>
              <a:ext uri="{FF2B5EF4-FFF2-40B4-BE49-F238E27FC236}">
                <a16:creationId xmlns:a16="http://schemas.microsoft.com/office/drawing/2014/main" id="{108B485E-E3A1-4721-92B2-3C28EDE80B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792178D-C56F-4DF2-8122-76C9CB4F6C61}"/>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414481656"/>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FC6D8B-6DBC-49C6-AEF1-5C6BE136E57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3C5B6C7-4872-454E-8FFD-B878CACFF34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C7AF5EB-2631-4C52-96F0-84103E525DC0}"/>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4DBCDA7-42BB-4232-A969-B037711A68E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AC1CD09-D00E-45F6-8410-0CA18A5F4D6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61B2AA4-2571-4A46-AEF9-C6600AAE3F93}"/>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2025/10/12</a:t>
            </a:fld>
            <a:endParaRPr lang="zh-CN" altLang="en-US"/>
          </a:p>
        </p:txBody>
      </p:sp>
      <p:sp>
        <p:nvSpPr>
          <p:cNvPr id="8" name="页脚占位符 7">
            <a:extLst>
              <a:ext uri="{FF2B5EF4-FFF2-40B4-BE49-F238E27FC236}">
                <a16:creationId xmlns:a16="http://schemas.microsoft.com/office/drawing/2014/main" id="{06FFAF36-201A-4E03-81DA-3C56988D954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AC3F275F-5247-493E-B457-DE9B3AA81ABF}"/>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2412140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E288C6-5431-4B45-A828-10CE8FE0F81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E2965DF-0155-4483-BA71-E600CD0762AB}"/>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2025/10/12</a:t>
            </a:fld>
            <a:endParaRPr lang="zh-CN" altLang="en-US"/>
          </a:p>
        </p:txBody>
      </p:sp>
      <p:sp>
        <p:nvSpPr>
          <p:cNvPr id="4" name="页脚占位符 3">
            <a:extLst>
              <a:ext uri="{FF2B5EF4-FFF2-40B4-BE49-F238E27FC236}">
                <a16:creationId xmlns:a16="http://schemas.microsoft.com/office/drawing/2014/main" id="{30025267-2129-4AAC-B988-516394B8C6A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855C9AA8-61C4-4754-8BD1-ABBF30B69740}"/>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363019156"/>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6E89B8B-92FE-4CCE-A6FD-1EA0AA2CB889}"/>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2025/10/12</a:t>
            </a:fld>
            <a:endParaRPr lang="zh-CN" altLang="en-US"/>
          </a:p>
        </p:txBody>
      </p:sp>
      <p:sp>
        <p:nvSpPr>
          <p:cNvPr id="3" name="页脚占位符 2">
            <a:extLst>
              <a:ext uri="{FF2B5EF4-FFF2-40B4-BE49-F238E27FC236}">
                <a16:creationId xmlns:a16="http://schemas.microsoft.com/office/drawing/2014/main" id="{8C28E2A2-AD64-42B3-A87A-68E10771FDF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CC82940-4DCD-4457-AC93-5C941D344732}"/>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377894903"/>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B1AE5F-13EA-4C3A-AAAA-8D04B81C9CC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59F9721-3C03-4ACA-8D2A-9BAC7D3A342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777210C-3F98-44F0-9B0B-7484D05835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67F33BF-7248-4CF2-9D5F-FC2D4AF5A79E}"/>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2025/10/12</a:t>
            </a:fld>
            <a:endParaRPr lang="zh-CN" altLang="en-US"/>
          </a:p>
        </p:txBody>
      </p:sp>
      <p:sp>
        <p:nvSpPr>
          <p:cNvPr id="6" name="页脚占位符 5">
            <a:extLst>
              <a:ext uri="{FF2B5EF4-FFF2-40B4-BE49-F238E27FC236}">
                <a16:creationId xmlns:a16="http://schemas.microsoft.com/office/drawing/2014/main" id="{F5BCF3C9-36E7-4968-9859-517B2D7F0E9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94AE19-449C-4FE9-A53C-35890F0B0F77}"/>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299542746"/>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490885D-D561-4A0F-BAF1-DFBEBF17EDD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0DFF409-D77E-4AB5-9B38-5C47DC875FC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4B0F19C-3D29-4AF3-8173-1DB66EE0CA8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A0F909C-0267-40BE-B34E-CFAE371EE401}"/>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2025/10/12</a:t>
            </a:fld>
            <a:endParaRPr lang="zh-CN" altLang="en-US"/>
          </a:p>
        </p:txBody>
      </p:sp>
      <p:sp>
        <p:nvSpPr>
          <p:cNvPr id="6" name="页脚占位符 5">
            <a:extLst>
              <a:ext uri="{FF2B5EF4-FFF2-40B4-BE49-F238E27FC236}">
                <a16:creationId xmlns:a16="http://schemas.microsoft.com/office/drawing/2014/main" id="{BF55CE51-8FC0-4E46-857D-7C025FADFD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426E691-5222-4EE9-9D13-2D12712BAF26}"/>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2473998480"/>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3E38F3-2F70-42E3-A938-BF34763BDD1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C9835C3-98C9-4BB0-AB48-C0A5F94D36B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8319BC4-A8AF-4B6F-A6AC-B29D151381CC}"/>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2025/10/12</a:t>
            </a:fld>
            <a:endParaRPr lang="zh-CN" altLang="en-US"/>
          </a:p>
        </p:txBody>
      </p:sp>
      <p:sp>
        <p:nvSpPr>
          <p:cNvPr id="5" name="页脚占位符 4">
            <a:extLst>
              <a:ext uri="{FF2B5EF4-FFF2-40B4-BE49-F238E27FC236}">
                <a16:creationId xmlns:a16="http://schemas.microsoft.com/office/drawing/2014/main" id="{2FEB5DED-A7DE-4EE4-B6AB-433C67613F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B61E76-AAA8-4A4D-AC7A-811B321C7B55}"/>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3734231015"/>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696E78-5D50-4462-927E-3A63F54EEAF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AF02305-A9EB-4761-B11C-9AB7DF06518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13E1FFF-8862-47C7-A800-1AAF9D7C5086}"/>
              </a:ext>
            </a:extLst>
          </p:cNvPr>
          <p:cNvSpPr>
            <a:spLocks noGrp="1"/>
          </p:cNvSpPr>
          <p:nvPr>
            <p:ph type="dt" sz="half" idx="10"/>
          </p:nvPr>
        </p:nvSpPr>
        <p:spPr>
          <a:xfrm>
            <a:off x="838200" y="6356350"/>
            <a:ext cx="2743200" cy="365125"/>
          </a:xfrm>
          <a:prstGeom prst="rect">
            <a:avLst/>
          </a:prstGeom>
        </p:spPr>
        <p:txBody>
          <a:bodyPr/>
          <a:lstStyle/>
          <a:p>
            <a:fld id="{E5948F6F-2428-462A-9C17-B471D69666C9}" type="datetimeFigureOut">
              <a:rPr lang="zh-CN" altLang="en-US" smtClean="0"/>
              <a:t>2025/10/12</a:t>
            </a:fld>
            <a:endParaRPr lang="zh-CN" altLang="en-US"/>
          </a:p>
        </p:txBody>
      </p:sp>
      <p:sp>
        <p:nvSpPr>
          <p:cNvPr id="5" name="页脚占位符 4">
            <a:extLst>
              <a:ext uri="{FF2B5EF4-FFF2-40B4-BE49-F238E27FC236}">
                <a16:creationId xmlns:a16="http://schemas.microsoft.com/office/drawing/2014/main" id="{62650148-B950-43C8-9DCD-DE25E61062D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4578DFF-1A5C-47A7-BF63-30AA9540AB11}"/>
              </a:ext>
            </a:extLst>
          </p:cNvPr>
          <p:cNvSpPr>
            <a:spLocks noGrp="1"/>
          </p:cNvSpPr>
          <p:nvPr>
            <p:ph type="sldNum" sz="quarter" idx="12"/>
          </p:nvPr>
        </p:nvSpPr>
        <p:spPr>
          <a:xfrm>
            <a:off x="8610600" y="6356350"/>
            <a:ext cx="2743200" cy="365125"/>
          </a:xfrm>
          <a:prstGeom prst="rect">
            <a:avLst/>
          </a:prstGeom>
        </p:spPr>
        <p:txBody>
          <a:bodyPr/>
          <a:lstStyle/>
          <a:p>
            <a:fld id="{8C750DBB-D116-4F5E-87A5-6486A7600B90}" type="slidenum">
              <a:rPr lang="zh-CN" altLang="en-US" smtClean="0"/>
              <a:t>‹#›</a:t>
            </a:fld>
            <a:endParaRPr lang="zh-CN" altLang="en-US"/>
          </a:p>
        </p:txBody>
      </p:sp>
    </p:spTree>
    <p:extLst>
      <p:ext uri="{BB962C8B-B14F-4D97-AF65-F5344CB8AC3E}">
        <p14:creationId xmlns:p14="http://schemas.microsoft.com/office/powerpoint/2010/main" val="125046194"/>
      </p:ext>
    </p:extLst>
  </p:cSld>
  <p:clrMapOvr>
    <a:masterClrMapping/>
  </p:clrMapOvr>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D04819-A14F-4A8F-BEBB-3F6D838C9D0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CB23F78-FC90-462F-A4C6-5A6F191BFED7}"/>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68AA4A1-17E2-4676-BF77-C05BC3E8093C}"/>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E13CFBF-CB34-443B-A48D-FAF1833EE4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9E289EA5-F6D7-4742-869D-6066F2F478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84C03C02-33FF-46FD-AD59-7208ADA90BB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356478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D8E00-C7B2-4411-964D-D51157B4AA3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12E2710-3017-4411-B72A-56563DEDFC8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B1F52C2-D83E-46C8-899A-A5A67DDC786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1C6E07D-3008-4A44-94E3-94763013993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4D233A5-E9A2-4A9C-A25F-EBD8931D28CE}"/>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6999A59-6884-49E1-A7B8-E2D19B416F0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40A362EF-DA8B-4DF9-B354-15EB9298C68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24DAA920-F086-4213-BBDE-DD2F1F1ACE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822129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B970BFF-76DB-4C96-9E9A-D4A8DAACCA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7F65DDE-1A4D-4A9D-9177-DEE9C122F72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5C83B109-8442-42CC-AB74-F24A67F5D77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87613897-A054-4C8D-9282-CF07802BF84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680160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40E648-58D3-4D27-8115-B91377B4A7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93D51EBB-0BD8-4256-9D00-104B39F693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C2064BFB-F52F-4407-BCEE-EA900E5855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0497419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40E648-58D3-4D27-8115-B91377B4A7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93D51EBB-0BD8-4256-9D00-104B39F693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C2064BFB-F52F-4407-BCEE-EA900E5855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827036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140E648-58D3-4D27-8115-B91377B4A7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7208A8-373B-441B-A31C-B12EF66533F8}"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2025/10/12</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93D51EBB-0BD8-4256-9D00-104B39F693A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C2064BFB-F52F-4407-BCEE-EA900E5855E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B44BE9-F512-4336-8A11-DA72AC1FDE7A}"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2903407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54418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339870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924549"/>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mc:AlternateContent xmlns:mc="http://schemas.openxmlformats.org/markup-compatibility/2006" xmlns:p14="http://schemas.microsoft.com/office/powerpoint/2010/main">
    <mc:Choice Requires="p14">
      <p:transition spd="slow" p14:dur="1500" advTm="2000">
        <p:split orient="vert"/>
      </p:transition>
    </mc:Choice>
    <mc:Fallback xmlns="">
      <p:transition spd="slow" advTm="2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9.xml"/><Relationship Id="rId5" Type="http://schemas.microsoft.com/office/2007/relationships/hdphoto" Target="../media/hdphoto2.wdp"/><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3.png"/><Relationship Id="rId18" Type="http://schemas.openxmlformats.org/officeDocument/2006/relationships/image" Target="../media/image35.png"/><Relationship Id="rId3" Type="http://schemas.openxmlformats.org/officeDocument/2006/relationships/image" Target="../media/image6.png"/><Relationship Id="rId7" Type="http://schemas.microsoft.com/office/2007/relationships/hdphoto" Target="../media/hdphoto4.wdp"/><Relationship Id="rId12" Type="http://schemas.openxmlformats.org/officeDocument/2006/relationships/image" Target="../media/image11.png"/><Relationship Id="rId17" Type="http://schemas.microsoft.com/office/2007/relationships/hdphoto" Target="../media/hdphoto3.wdp"/><Relationship Id="rId2" Type="http://schemas.openxmlformats.org/officeDocument/2006/relationships/notesSlide" Target="../notesSlides/notesSlide10.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0.png"/><Relationship Id="rId5" Type="http://schemas.openxmlformats.org/officeDocument/2006/relationships/image" Target="../media/image18.png"/><Relationship Id="rId15" Type="http://schemas.openxmlformats.org/officeDocument/2006/relationships/image" Target="../media/image34.gif"/><Relationship Id="rId10" Type="http://schemas.openxmlformats.org/officeDocument/2006/relationships/image" Target="../media/image32.png"/><Relationship Id="rId4" Type="http://schemas.openxmlformats.org/officeDocument/2006/relationships/image" Target="../media/image17.png"/><Relationship Id="rId9" Type="http://schemas.microsoft.com/office/2007/relationships/hdphoto" Target="../media/hdphoto5.wdp"/><Relationship Id="rId14" Type="http://schemas.microsoft.com/office/2007/relationships/hdphoto" Target="../media/hdphoto6.wdp"/></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3.png"/><Relationship Id="rId3" Type="http://schemas.openxmlformats.org/officeDocument/2006/relationships/image" Target="../media/image6.png"/><Relationship Id="rId7" Type="http://schemas.microsoft.com/office/2007/relationships/hdphoto" Target="../media/hdphoto4.wdp"/><Relationship Id="rId12" Type="http://schemas.openxmlformats.org/officeDocument/2006/relationships/image" Target="../media/image11.png"/><Relationship Id="rId17" Type="http://schemas.microsoft.com/office/2007/relationships/hdphoto" Target="../media/hdphoto3.wdp"/><Relationship Id="rId2" Type="http://schemas.openxmlformats.org/officeDocument/2006/relationships/notesSlide" Target="../notesSlides/notesSlide11.xml"/><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10.png"/><Relationship Id="rId5" Type="http://schemas.openxmlformats.org/officeDocument/2006/relationships/image" Target="../media/image18.png"/><Relationship Id="rId15" Type="http://schemas.openxmlformats.org/officeDocument/2006/relationships/image" Target="../media/image34.gif"/><Relationship Id="rId10" Type="http://schemas.openxmlformats.org/officeDocument/2006/relationships/image" Target="../media/image32.png"/><Relationship Id="rId4" Type="http://schemas.openxmlformats.org/officeDocument/2006/relationships/image" Target="../media/image17.png"/><Relationship Id="rId9" Type="http://schemas.microsoft.com/office/2007/relationships/hdphoto" Target="../media/hdphoto5.wdp"/><Relationship Id="rId14" Type="http://schemas.microsoft.com/office/2007/relationships/hdphoto" Target="../media/hdphoto6.wdp"/></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2.png"/><Relationship Id="rId9"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39.png"/><Relationship Id="rId4" Type="http://schemas.openxmlformats.org/officeDocument/2006/relationships/image" Target="../media/image32.png"/><Relationship Id="rId9" Type="http://schemas.openxmlformats.org/officeDocument/2006/relationships/image" Target="../media/image12.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openxmlformats.org/officeDocument/2006/relationships/image" Target="../media/image6.png"/><Relationship Id="rId7" Type="http://schemas.openxmlformats.org/officeDocument/2006/relationships/image" Target="../media/image10.png"/><Relationship Id="rId12"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1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5.wdp"/><Relationship Id="rId2" Type="http://schemas.openxmlformats.org/officeDocument/2006/relationships/image" Target="../media/image17.png"/><Relationship Id="rId1" Type="http://schemas.openxmlformats.org/officeDocument/2006/relationships/slideLayout" Target="../slideLayouts/slideLayout19.xml"/><Relationship Id="rId6" Type="http://schemas.openxmlformats.org/officeDocument/2006/relationships/image" Target="../media/image20.png"/><Relationship Id="rId5" Type="http://schemas.microsoft.com/office/2007/relationships/hdphoto" Target="../media/hdphoto4.wdp"/><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19.xml"/><Relationship Id="rId5" Type="http://schemas.microsoft.com/office/2007/relationships/hdphoto" Target="../media/hdphoto5.wdp"/><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3.jpe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形状 27"/>
          <p:cNvSpPr/>
          <p:nvPr/>
        </p:nvSpPr>
        <p:spPr>
          <a:xfrm>
            <a:off x="1610410" y="2902020"/>
            <a:ext cx="2406359" cy="1053959"/>
          </a:xfrm>
          <a:custGeom>
            <a:avLst/>
            <a:gdLst>
              <a:gd name="connsiteX0" fmla="*/ 36774 w 10606444"/>
              <a:gd name="connsiteY0" fmla="*/ 906177 h 6795989"/>
              <a:gd name="connsiteX1" fmla="*/ 916 w 10606444"/>
              <a:gd name="connsiteY1" fmla="*/ 1919189 h 6795989"/>
              <a:gd name="connsiteX2" fmla="*/ 63669 w 10606444"/>
              <a:gd name="connsiteY2" fmla="*/ 2869448 h 6795989"/>
              <a:gd name="connsiteX3" fmla="*/ 81598 w 10606444"/>
              <a:gd name="connsiteY3" fmla="*/ 3541801 h 6795989"/>
              <a:gd name="connsiteX4" fmla="*/ 54704 w 10606444"/>
              <a:gd name="connsiteY4" fmla="*/ 5289919 h 6795989"/>
              <a:gd name="connsiteX5" fmla="*/ 45739 w 10606444"/>
              <a:gd name="connsiteY5" fmla="*/ 6383613 h 6795989"/>
              <a:gd name="connsiteX6" fmla="*/ 467080 w 10606444"/>
              <a:gd name="connsiteY6" fmla="*/ 6697377 h 6795989"/>
              <a:gd name="connsiteX7" fmla="*/ 1489057 w 10606444"/>
              <a:gd name="connsiteY7" fmla="*/ 6643589 h 6795989"/>
              <a:gd name="connsiteX8" fmla="*/ 2815833 w 10606444"/>
              <a:gd name="connsiteY8" fmla="*/ 6580836 h 6795989"/>
              <a:gd name="connsiteX9" fmla="*/ 4850821 w 10606444"/>
              <a:gd name="connsiteY9" fmla="*/ 6795989 h 6795989"/>
              <a:gd name="connsiteX10" fmla="*/ 7091998 w 10606444"/>
              <a:gd name="connsiteY10" fmla="*/ 6715307 h 6795989"/>
              <a:gd name="connsiteX11" fmla="*/ 8418774 w 10606444"/>
              <a:gd name="connsiteY11" fmla="*/ 6688413 h 6795989"/>
              <a:gd name="connsiteX12" fmla="*/ 9862092 w 10606444"/>
              <a:gd name="connsiteY12" fmla="*/ 6661519 h 6795989"/>
              <a:gd name="connsiteX13" fmla="*/ 10408939 w 10606444"/>
              <a:gd name="connsiteY13" fmla="*/ 6607730 h 6795989"/>
              <a:gd name="connsiteX14" fmla="*/ 10606163 w 10606444"/>
              <a:gd name="connsiteY14" fmla="*/ 6114672 h 6795989"/>
              <a:gd name="connsiteX15" fmla="*/ 10453763 w 10606444"/>
              <a:gd name="connsiteY15" fmla="*/ 4698248 h 6795989"/>
              <a:gd name="connsiteX16" fmla="*/ 10507551 w 10606444"/>
              <a:gd name="connsiteY16" fmla="*/ 2977024 h 6795989"/>
              <a:gd name="connsiteX17" fmla="*/ 10588233 w 10606444"/>
              <a:gd name="connsiteY17" fmla="*/ 1076507 h 6795989"/>
              <a:gd name="connsiteX18" fmla="*/ 10525480 w 10606444"/>
              <a:gd name="connsiteY18" fmla="*/ 305542 h 6795989"/>
              <a:gd name="connsiteX19" fmla="*/ 10104139 w 10606444"/>
              <a:gd name="connsiteY19" fmla="*/ 108319 h 6795989"/>
              <a:gd name="connsiteX20" fmla="*/ 9566257 w 10606444"/>
              <a:gd name="connsiteY20" fmla="*/ 144177 h 6795989"/>
              <a:gd name="connsiteX21" fmla="*/ 8347057 w 10606444"/>
              <a:gd name="connsiteY21" fmla="*/ 144177 h 6795989"/>
              <a:gd name="connsiteX22" fmla="*/ 6374821 w 10606444"/>
              <a:gd name="connsiteY22" fmla="*/ 90389 h 6795989"/>
              <a:gd name="connsiteX23" fmla="*/ 5191480 w 10606444"/>
              <a:gd name="connsiteY23" fmla="*/ 742 h 6795989"/>
              <a:gd name="connsiteX24" fmla="*/ 3730233 w 10606444"/>
              <a:gd name="connsiteY24" fmla="*/ 144177 h 6795989"/>
              <a:gd name="connsiteX25" fmla="*/ 1282869 w 10606444"/>
              <a:gd name="connsiteY25" fmla="*/ 135213 h 6795989"/>
              <a:gd name="connsiteX26" fmla="*/ 592586 w 10606444"/>
              <a:gd name="connsiteY26" fmla="*/ 144177 h 6795989"/>
              <a:gd name="connsiteX27" fmla="*/ 171245 w 10606444"/>
              <a:gd name="connsiteY27" fmla="*/ 413119 h 6795989"/>
              <a:gd name="connsiteX28" fmla="*/ 36774 w 10606444"/>
              <a:gd name="connsiteY28" fmla="*/ 906177 h 679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606444" h="6795989">
                <a:moveTo>
                  <a:pt x="36774" y="906177"/>
                </a:moveTo>
                <a:cubicBezTo>
                  <a:pt x="8386" y="1157189"/>
                  <a:pt x="-3566" y="1591977"/>
                  <a:pt x="916" y="1919189"/>
                </a:cubicBezTo>
                <a:cubicBezTo>
                  <a:pt x="5398" y="2246401"/>
                  <a:pt x="50222" y="2599013"/>
                  <a:pt x="63669" y="2869448"/>
                </a:cubicBezTo>
                <a:cubicBezTo>
                  <a:pt x="77116" y="3139883"/>
                  <a:pt x="83092" y="3138389"/>
                  <a:pt x="81598" y="3541801"/>
                </a:cubicBezTo>
                <a:cubicBezTo>
                  <a:pt x="80104" y="3945213"/>
                  <a:pt x="60681" y="4816284"/>
                  <a:pt x="54704" y="5289919"/>
                </a:cubicBezTo>
                <a:cubicBezTo>
                  <a:pt x="48728" y="5763554"/>
                  <a:pt x="-22990" y="6149037"/>
                  <a:pt x="45739" y="6383613"/>
                </a:cubicBezTo>
                <a:cubicBezTo>
                  <a:pt x="114468" y="6618189"/>
                  <a:pt x="226527" y="6654048"/>
                  <a:pt x="467080" y="6697377"/>
                </a:cubicBezTo>
                <a:cubicBezTo>
                  <a:pt x="707633" y="6740706"/>
                  <a:pt x="1489057" y="6643589"/>
                  <a:pt x="1489057" y="6643589"/>
                </a:cubicBezTo>
                <a:cubicBezTo>
                  <a:pt x="1880516" y="6624166"/>
                  <a:pt x="2255539" y="6555436"/>
                  <a:pt x="2815833" y="6580836"/>
                </a:cubicBezTo>
                <a:cubicBezTo>
                  <a:pt x="3376127" y="6606236"/>
                  <a:pt x="4138127" y="6773577"/>
                  <a:pt x="4850821" y="6795989"/>
                </a:cubicBezTo>
                <a:lnTo>
                  <a:pt x="7091998" y="6715307"/>
                </a:lnTo>
                <a:lnTo>
                  <a:pt x="8418774" y="6688413"/>
                </a:lnTo>
                <a:lnTo>
                  <a:pt x="9862092" y="6661519"/>
                </a:lnTo>
                <a:cubicBezTo>
                  <a:pt x="10193786" y="6648072"/>
                  <a:pt x="10284927" y="6698871"/>
                  <a:pt x="10408939" y="6607730"/>
                </a:cubicBezTo>
                <a:cubicBezTo>
                  <a:pt x="10532951" y="6516589"/>
                  <a:pt x="10598692" y="6432919"/>
                  <a:pt x="10606163" y="6114672"/>
                </a:cubicBezTo>
                <a:cubicBezTo>
                  <a:pt x="10613634" y="5796425"/>
                  <a:pt x="10470198" y="5221189"/>
                  <a:pt x="10453763" y="4698248"/>
                </a:cubicBezTo>
                <a:cubicBezTo>
                  <a:pt x="10437328" y="4175307"/>
                  <a:pt x="10485139" y="3580648"/>
                  <a:pt x="10507551" y="2977024"/>
                </a:cubicBezTo>
                <a:cubicBezTo>
                  <a:pt x="10529963" y="2373401"/>
                  <a:pt x="10585245" y="1521754"/>
                  <a:pt x="10588233" y="1076507"/>
                </a:cubicBezTo>
                <a:cubicBezTo>
                  <a:pt x="10591221" y="631260"/>
                  <a:pt x="10606162" y="466907"/>
                  <a:pt x="10525480" y="305542"/>
                </a:cubicBezTo>
                <a:cubicBezTo>
                  <a:pt x="10444798" y="144177"/>
                  <a:pt x="10264009" y="135213"/>
                  <a:pt x="10104139" y="108319"/>
                </a:cubicBezTo>
                <a:cubicBezTo>
                  <a:pt x="9944269" y="81425"/>
                  <a:pt x="9859104" y="138201"/>
                  <a:pt x="9566257" y="144177"/>
                </a:cubicBezTo>
                <a:cubicBezTo>
                  <a:pt x="9273410" y="150153"/>
                  <a:pt x="8878963" y="153142"/>
                  <a:pt x="8347057" y="144177"/>
                </a:cubicBezTo>
                <a:cubicBezTo>
                  <a:pt x="7815151" y="135212"/>
                  <a:pt x="6900750" y="114295"/>
                  <a:pt x="6374821" y="90389"/>
                </a:cubicBezTo>
                <a:cubicBezTo>
                  <a:pt x="5848892" y="66483"/>
                  <a:pt x="5632245" y="-8223"/>
                  <a:pt x="5191480" y="742"/>
                </a:cubicBezTo>
                <a:cubicBezTo>
                  <a:pt x="4750715" y="9707"/>
                  <a:pt x="4381668" y="121765"/>
                  <a:pt x="3730233" y="144177"/>
                </a:cubicBezTo>
                <a:cubicBezTo>
                  <a:pt x="3078798" y="166589"/>
                  <a:pt x="1805810" y="135213"/>
                  <a:pt x="1282869" y="135213"/>
                </a:cubicBezTo>
                <a:cubicBezTo>
                  <a:pt x="759928" y="135213"/>
                  <a:pt x="777857" y="97859"/>
                  <a:pt x="592586" y="144177"/>
                </a:cubicBezTo>
                <a:cubicBezTo>
                  <a:pt x="407315" y="190495"/>
                  <a:pt x="263880" y="283131"/>
                  <a:pt x="171245" y="413119"/>
                </a:cubicBezTo>
                <a:cubicBezTo>
                  <a:pt x="78610" y="543107"/>
                  <a:pt x="65162" y="655165"/>
                  <a:pt x="36774" y="906177"/>
                </a:cubicBezTo>
                <a:close/>
              </a:path>
            </a:pathLst>
          </a:custGeom>
          <a:solidFill>
            <a:srgbClr val="52CAC1"/>
          </a:solidFill>
          <a:ln w="19050">
            <a:noFill/>
            <a:prstDash val="sysDot"/>
            <a:roun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500" b="0" i="0" u="none" strike="noStrike" kern="1200" cap="none" spc="0" normalizeH="0" baseline="0" noProof="0" dirty="0">
              <a:ln>
                <a:noFill/>
              </a:ln>
              <a:solidFill>
                <a:prstClr val="white"/>
              </a:solidFill>
              <a:effectLst/>
              <a:uLnTx/>
              <a:uFillTx/>
              <a:latin typeface="UTM ClassizismAntiqua" panose="02040603050506020204" pitchFamily="18" charset="0"/>
              <a:ea typeface=".黑体-韩语" panose="02000500000000000000" pitchFamily="2" charset="-122"/>
              <a:cs typeface=".黑体-韩语" panose="02000500000000000000" pitchFamily="2" charset="-122"/>
              <a:sym typeface="+mn-lt"/>
            </a:endParaRPr>
          </a:p>
        </p:txBody>
      </p:sp>
      <p:pic>
        <p:nvPicPr>
          <p:cNvPr id="2" name="图片 10">
            <a:extLst>
              <a:ext uri="{FF2B5EF4-FFF2-40B4-BE49-F238E27FC236}">
                <a16:creationId xmlns:a16="http://schemas.microsoft.com/office/drawing/2014/main" id="{ACD44B57-2940-44FA-B1D1-00CFD3C8819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6413" b="90578" l="12208" r="81299">
                        <a14:foregroundMark x1="64416" y1="21277" x2="65714" y2="27052"/>
                        <a14:foregroundMark x1="68831" y1="28571" x2="68831" y2="28571"/>
                        <a14:foregroundMark x1="21558" y1="52888" x2="27273" y2="52888"/>
                        <a14:foregroundMark x1="69351" y1="62614" x2="69351" y2="62614"/>
                        <a14:foregroundMark x1="72468" y1="60182" x2="72468" y2="60182"/>
                        <a14:foregroundMark x1="66234" y1="58055" x2="70649" y2="58055"/>
                        <a14:foregroundMark x1="67013" y1="64742" x2="78961" y2="67781"/>
                        <a14:foregroundMark x1="71948" y1="76596" x2="70649" y2="69909"/>
                        <a14:foregroundMark x1="69351" y1="75076" x2="78961" y2="62614"/>
                        <a14:foregroundMark x1="27273" y1="68389" x2="37403" y2="77204"/>
                        <a14:foregroundMark x1="35325" y1="78723" x2="32987" y2="66869"/>
                        <a14:foregroundMark x1="12727" y1="73556" x2="18961" y2="64742"/>
                        <a14:foregroundMark x1="16623" y1="83891" x2="28571" y2="79331"/>
                        <a14:foregroundMark x1="17662" y1="46201" x2="24156" y2="56535"/>
                        <a14:foregroundMark x1="12208" y1="45593" x2="17143" y2="49848"/>
                        <a14:foregroundMark x1="12208" y1="44681" x2="19740" y2="46201"/>
                        <a14:foregroundMark x1="15325" y1="54407" x2="22857" y2="46201"/>
                        <a14:foregroundMark x1="17662" y1="49240" x2="12727" y2="44681"/>
                        <a14:foregroundMark x1="25974" y1="48328" x2="39221" y2="53495"/>
                        <a14:foregroundMark x1="14545" y1="41945" x2="14026" y2="50760"/>
                        <a14:foregroundMark x1="16623" y1="64742" x2="16623" y2="64742"/>
                        <a14:foregroundMark x1="18442" y1="63830" x2="35325" y2="65350"/>
                        <a14:foregroundMark x1="56104" y1="38906" x2="66234" y2="50760"/>
                        <a14:foregroundMark x1="70649" y1="65350" x2="81299" y2="67781"/>
                        <a14:foregroundMark x1="74545" y1="79331" x2="72468" y2="61702"/>
                        <a14:foregroundMark x1="73766" y1="60182" x2="74545" y2="56535"/>
                        <a14:foregroundMark x1="63117" y1="49848" x2="68831" y2="48328"/>
                        <a14:foregroundMark x1="55065" y1="37386" x2="61299" y2="37386"/>
                        <a14:foregroundMark x1="56104" y1="33131" x2="56104" y2="21277"/>
                        <a14:foregroundMark x1="56883" y1="68389" x2="58701" y2="82371"/>
                        <a14:foregroundMark x1="49351" y1="86018" x2="58182" y2="83891"/>
                      </a14:backgroundRemoval>
                    </a14:imgEffect>
                  </a14:imgLayer>
                </a14:imgProps>
              </a:ext>
            </a:extLst>
          </a:blip>
          <a:srcRect l="7763" t="8808" r="13397"/>
          <a:stretch>
            <a:fillRect/>
          </a:stretch>
        </p:blipFill>
        <p:spPr>
          <a:xfrm flipH="1">
            <a:off x="-74264" y="33310"/>
            <a:ext cx="2077684" cy="2053652"/>
          </a:xfrm>
          <a:prstGeom prst="rect">
            <a:avLst/>
          </a:prstGeom>
        </p:spPr>
      </p:pic>
      <p:grpSp>
        <p:nvGrpSpPr>
          <p:cNvPr id="3" name="组合 23"/>
          <p:cNvGrpSpPr/>
          <p:nvPr/>
        </p:nvGrpSpPr>
        <p:grpSpPr>
          <a:xfrm>
            <a:off x="3935182" y="2722029"/>
            <a:ext cx="6770695" cy="1347720"/>
            <a:chOff x="5163741" y="2659559"/>
            <a:chExt cx="6770695" cy="1347720"/>
          </a:xfrm>
        </p:grpSpPr>
        <p:sp>
          <p:nvSpPr>
            <p:cNvPr id="4" name="文本框 24"/>
            <p:cNvSpPr txBox="1"/>
            <p:nvPr/>
          </p:nvSpPr>
          <p:spPr>
            <a:xfrm>
              <a:off x="5218333" y="2659559"/>
              <a:ext cx="654569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err="1">
                  <a:ln>
                    <a:solidFill>
                      <a:srgbClr val="52CAC1"/>
                    </a:solidFill>
                    <a:prstDash val="sysDash"/>
                  </a:ln>
                  <a:solidFill>
                    <a:srgbClr val="E1FFFF"/>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rPr>
                <a:t>Cây</a:t>
              </a:r>
              <a:r>
                <a:rPr kumimoji="0" lang="en-US" altLang="zh-CN" sz="8000" b="0" i="0" u="none" strike="noStrike" kern="1200" cap="none" spc="0" normalizeH="0" baseline="0" noProof="0" dirty="0">
                  <a:ln>
                    <a:solidFill>
                      <a:srgbClr val="52CAC1"/>
                    </a:solidFill>
                    <a:prstDash val="sysDash"/>
                  </a:ln>
                  <a:solidFill>
                    <a:srgbClr val="E1FFFF"/>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rPr>
                <a:t> </a:t>
              </a:r>
              <a:r>
                <a:rPr kumimoji="0" lang="en-US" altLang="zh-CN" sz="8000" b="0" i="0" u="none" strike="noStrike" kern="1200" cap="none" spc="0" normalizeH="0" baseline="0" noProof="0" dirty="0" err="1">
                  <a:ln>
                    <a:solidFill>
                      <a:srgbClr val="52CAC1"/>
                    </a:solidFill>
                    <a:prstDash val="sysDash"/>
                  </a:ln>
                  <a:solidFill>
                    <a:srgbClr val="E1FFFF"/>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rPr>
                <a:t>xấu</a:t>
              </a:r>
              <a:r>
                <a:rPr kumimoji="0" lang="en-US" altLang="zh-CN" sz="8000" b="0" i="0" u="none" strike="noStrike" kern="1200" cap="none" spc="0" normalizeH="0" baseline="0" noProof="0" dirty="0">
                  <a:ln>
                    <a:solidFill>
                      <a:srgbClr val="52CAC1"/>
                    </a:solidFill>
                    <a:prstDash val="sysDash"/>
                  </a:ln>
                  <a:solidFill>
                    <a:srgbClr val="E1FFFF"/>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rPr>
                <a:t> </a:t>
              </a:r>
              <a:r>
                <a:rPr kumimoji="0" lang="en-US" altLang="zh-CN" sz="8000" b="0" i="0" u="none" strike="noStrike" kern="1200" cap="none" spc="0" normalizeH="0" baseline="0" noProof="0" dirty="0" err="1">
                  <a:ln>
                    <a:solidFill>
                      <a:srgbClr val="52CAC1"/>
                    </a:solidFill>
                    <a:prstDash val="sysDash"/>
                  </a:ln>
                  <a:solidFill>
                    <a:srgbClr val="E1FFFF"/>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rPr>
                <a:t>hổ</a:t>
              </a:r>
              <a:endParaRPr kumimoji="0" lang="zh-CN" altLang="en-US" sz="8000" b="0" i="0" u="none" strike="noStrike" kern="1200" cap="none" spc="0" normalizeH="0" baseline="0" noProof="0" dirty="0">
                <a:ln>
                  <a:solidFill>
                    <a:srgbClr val="52CAC1"/>
                  </a:solidFill>
                  <a:prstDash val="sysDash"/>
                </a:ln>
                <a:solidFill>
                  <a:srgbClr val="E1FFFF"/>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sp>
          <p:nvSpPr>
            <p:cNvPr id="5" name="文本框 22"/>
            <p:cNvSpPr txBox="1"/>
            <p:nvPr/>
          </p:nvSpPr>
          <p:spPr>
            <a:xfrm>
              <a:off x="5163741" y="2683840"/>
              <a:ext cx="677069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err="1">
                  <a:ln>
                    <a:noFill/>
                  </a:ln>
                  <a:solidFill>
                    <a:srgbClr val="1C9A98"/>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rPr>
                <a:t>Cây</a:t>
              </a:r>
              <a:r>
                <a:rPr kumimoji="0" lang="en-US" altLang="zh-CN" sz="8000" b="0" i="0" u="none" strike="noStrike" kern="1200" cap="none" spc="0" normalizeH="0" baseline="0" noProof="0" dirty="0">
                  <a:ln>
                    <a:noFill/>
                  </a:ln>
                  <a:solidFill>
                    <a:srgbClr val="1C9A98"/>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rPr>
                <a:t> </a:t>
              </a:r>
              <a:r>
                <a:rPr kumimoji="0" lang="en-US" altLang="zh-CN" sz="8000" b="0" i="0" u="none" strike="noStrike" kern="1200" cap="none" spc="0" normalizeH="0" baseline="0" noProof="0" dirty="0" err="1">
                  <a:ln>
                    <a:noFill/>
                  </a:ln>
                  <a:solidFill>
                    <a:srgbClr val="1C9A98"/>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rPr>
                <a:t>xấu</a:t>
              </a:r>
              <a:r>
                <a:rPr kumimoji="0" lang="en-US" altLang="zh-CN" sz="8000" b="0" i="0" u="none" strike="noStrike" kern="1200" cap="none" spc="0" normalizeH="0" baseline="0" noProof="0" dirty="0">
                  <a:ln>
                    <a:noFill/>
                  </a:ln>
                  <a:solidFill>
                    <a:srgbClr val="1C9A98"/>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rPr>
                <a:t> </a:t>
              </a:r>
              <a:r>
                <a:rPr kumimoji="0" lang="en-US" altLang="zh-CN" sz="8000" b="0" i="0" u="none" strike="noStrike" kern="1200" cap="none" spc="0" normalizeH="0" baseline="0" noProof="0" dirty="0" err="1">
                  <a:ln>
                    <a:noFill/>
                  </a:ln>
                  <a:solidFill>
                    <a:srgbClr val="1C9A98"/>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rPr>
                <a:t>hổ</a:t>
              </a:r>
              <a:endParaRPr kumimoji="0" lang="zh-CN" altLang="en-US" sz="8000" b="0" i="0" u="none" strike="noStrike" kern="1200" cap="none" spc="0" normalizeH="0" baseline="0" noProof="0" dirty="0">
                <a:ln>
                  <a:noFill/>
                </a:ln>
                <a:solidFill>
                  <a:srgbClr val="1C9A98"/>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grpSp>
      <p:pic>
        <p:nvPicPr>
          <p:cNvPr id="6" name="图片 2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5748" b="82688" l="10000" r="90000"/>
                    </a14:imgEffect>
                  </a14:imgLayer>
                </a14:imgProps>
              </a:ext>
              <a:ext uri="{28A0092B-C50C-407E-A947-70E740481C1C}">
                <a14:useLocalDpi xmlns:a14="http://schemas.microsoft.com/office/drawing/2010/main" val="0"/>
              </a:ext>
            </a:extLst>
          </a:blip>
          <a:srcRect t="18630" b="10194"/>
          <a:stretch>
            <a:fillRect/>
          </a:stretch>
        </p:blipFill>
        <p:spPr>
          <a:xfrm rot="20819374">
            <a:off x="9242602" y="2416936"/>
            <a:ext cx="2756142" cy="2550217"/>
          </a:xfrm>
          <a:prstGeom prst="rect">
            <a:avLst/>
          </a:prstGeom>
        </p:spPr>
      </p:pic>
      <p:grpSp>
        <p:nvGrpSpPr>
          <p:cNvPr id="11" name="组合 23"/>
          <p:cNvGrpSpPr/>
          <p:nvPr/>
        </p:nvGrpSpPr>
        <p:grpSpPr>
          <a:xfrm>
            <a:off x="1811682" y="2852041"/>
            <a:ext cx="2325197" cy="1124847"/>
            <a:chOff x="5218333" y="2659559"/>
            <a:chExt cx="5429530" cy="1124847"/>
          </a:xfrm>
        </p:grpSpPr>
        <p:sp>
          <p:nvSpPr>
            <p:cNvPr id="12" name="文本框 24"/>
            <p:cNvSpPr txBox="1"/>
            <p:nvPr/>
          </p:nvSpPr>
          <p:spPr>
            <a:xfrm>
              <a:off x="5218333" y="2659559"/>
              <a:ext cx="485156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a:ln>
                    <a:solidFill>
                      <a:srgbClr val="52CAC1"/>
                    </a:solidFill>
                    <a:prstDash val="sysDash"/>
                  </a:ln>
                  <a:solidFill>
                    <a:srgbClr val="E1FFFF"/>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rPr>
                <a:t>Bài 7</a:t>
              </a:r>
              <a:endParaRPr kumimoji="0" lang="zh-CN" altLang="en-US" sz="6600" b="0" i="0" u="none" strike="noStrike" kern="1200" cap="none" spc="0" normalizeH="0" baseline="0" noProof="0" dirty="0">
                <a:ln>
                  <a:solidFill>
                    <a:srgbClr val="52CAC1"/>
                  </a:solidFill>
                  <a:prstDash val="sysDash"/>
                </a:ln>
                <a:solidFill>
                  <a:srgbClr val="E1FFFF"/>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sp>
          <p:nvSpPr>
            <p:cNvPr id="13" name="文本框 22"/>
            <p:cNvSpPr txBox="1"/>
            <p:nvPr/>
          </p:nvSpPr>
          <p:spPr>
            <a:xfrm>
              <a:off x="5218333" y="2676410"/>
              <a:ext cx="542953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err="1">
                  <a:ln>
                    <a:noFill/>
                  </a:ln>
                  <a:solidFill>
                    <a:srgbClr val="FFC000">
                      <a:lumMod val="60000"/>
                      <a:lumOff val="40000"/>
                    </a:srgbClr>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rPr>
                <a:t>Bài</a:t>
              </a:r>
              <a:r>
                <a:rPr kumimoji="0" lang="en-US" altLang="zh-CN" sz="6600" b="0" i="0" u="none" strike="noStrike" kern="1200" cap="none" spc="0" normalizeH="0" baseline="0" noProof="0" dirty="0">
                  <a:ln>
                    <a:noFill/>
                  </a:ln>
                  <a:solidFill>
                    <a:srgbClr val="FFC000">
                      <a:lumMod val="60000"/>
                      <a:lumOff val="40000"/>
                    </a:srgbClr>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rPr>
                <a:t> </a:t>
              </a:r>
              <a:r>
                <a:rPr kumimoji="0" lang="vi-VN" altLang="zh-CN" sz="6600" b="0" i="0" u="none" strike="noStrike" kern="1200" cap="none" spc="0" normalizeH="0" baseline="0" noProof="0" dirty="0">
                  <a:ln>
                    <a:noFill/>
                  </a:ln>
                  <a:solidFill>
                    <a:srgbClr val="FFC000">
                      <a:lumMod val="60000"/>
                      <a:lumOff val="40000"/>
                    </a:srgbClr>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rPr>
                <a:t>7:</a:t>
              </a:r>
              <a:endParaRPr kumimoji="0" lang="zh-CN" altLang="en-US" sz="6600" b="0" i="0" u="none" strike="noStrike" kern="1200" cap="none" spc="0" normalizeH="0" baseline="0" noProof="0" dirty="0">
                <a:ln>
                  <a:noFill/>
                </a:ln>
                <a:solidFill>
                  <a:srgbClr val="FFC000">
                    <a:lumMod val="60000"/>
                    <a:lumOff val="40000"/>
                  </a:srgbClr>
                </a:solidFill>
                <a:effectLst/>
                <a:uLnTx/>
                <a:uFillTx/>
                <a:latin typeface="UTM Amerika Sans" panose="02040603050506020204" pitchFamily="18" charset="0"/>
                <a:ea typeface=".黑体-韩语" panose="02000500000000000000" pitchFamily="2" charset="-122"/>
                <a:cs typeface=".黑体-韩语" panose="02000500000000000000" pitchFamily="2" charset="-122"/>
                <a:sym typeface="+mn-lt"/>
              </a:endParaRPr>
            </a:p>
          </p:txBody>
        </p:sp>
      </p:grpSp>
      <p:sp>
        <p:nvSpPr>
          <p:cNvPr id="7" name="TextBox 8">
            <a:extLst>
              <a:ext uri="{FF2B5EF4-FFF2-40B4-BE49-F238E27FC236}">
                <a16:creationId xmlns:a16="http://schemas.microsoft.com/office/drawing/2014/main" id="{62799571-5180-2C20-6085-BF8FD48F7732}"/>
              </a:ext>
            </a:extLst>
          </p:cNvPr>
          <p:cNvSpPr txBox="1"/>
          <p:nvPr/>
        </p:nvSpPr>
        <p:spPr>
          <a:xfrm>
            <a:off x="3848766" y="323179"/>
            <a:ext cx="4494468" cy="830997"/>
          </a:xfrm>
          <a:prstGeom prst="rect">
            <a:avLst/>
          </a:prstGeom>
          <a:noFill/>
          <a:effectLst>
            <a:glow rad="101600">
              <a:schemeClr val="accent4">
                <a:satMod val="175000"/>
                <a:alpha val="40000"/>
              </a:schemeClr>
            </a:glo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dirty="0">
                <a:ln>
                  <a:noFill/>
                </a:ln>
                <a:solidFill>
                  <a:srgbClr val="4472C4">
                    <a:lumMod val="50000"/>
                  </a:srgbClr>
                </a:solidFill>
                <a:effectLst/>
                <a:uLnTx/>
                <a:uFillTx/>
                <a:latin typeface="#9Slide03 AmpleSoft Bold" panose="02000000000000000000" pitchFamily="2" charset="0"/>
                <a:ea typeface="汉堡包手机字体" panose="020B0604000101010104" pitchFamily="34" charset="-122"/>
                <a:cs typeface="+mn-ea"/>
                <a:sym typeface="+mn-lt"/>
              </a:rPr>
              <a:t>UBND PHƯỜNG HƯNG ĐẠO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0" i="0" u="none" strike="noStrike" kern="1200" cap="none" spc="0" normalizeH="0" baseline="0" noProof="0" dirty="0">
                <a:ln>
                  <a:noFill/>
                </a:ln>
                <a:solidFill>
                  <a:srgbClr val="4472C4">
                    <a:lumMod val="50000"/>
                  </a:srgbClr>
                </a:solidFill>
                <a:effectLst/>
                <a:uLnTx/>
                <a:uFillTx/>
                <a:latin typeface="#9Slide03 AmpleSoft Bold" panose="02000000000000000000" pitchFamily="2" charset="0"/>
                <a:ea typeface="汉堡包手机字体" panose="020B0604000101010104" pitchFamily="34" charset="-122"/>
                <a:cs typeface="+mn-ea"/>
                <a:sym typeface="+mn-lt"/>
              </a:rPr>
              <a:t>TRƯỜNG TIỂU HỌC ANH DŨNG</a:t>
            </a:r>
            <a:endParaRPr kumimoji="0" lang="zh-CN" altLang="en-US" sz="2400" b="0" i="0" u="none" strike="noStrike" kern="1200" cap="none" spc="0" normalizeH="0" baseline="0" noProof="0" dirty="0">
              <a:ln>
                <a:noFill/>
              </a:ln>
              <a:solidFill>
                <a:srgbClr val="4472C4">
                  <a:lumMod val="50000"/>
                </a:srgbClr>
              </a:solidFill>
              <a:effectLst/>
              <a:uLnTx/>
              <a:uFillTx/>
              <a:latin typeface="#9Slide03 AmpleSoft Bold" panose="02000000000000000000" pitchFamily="2" charset="0"/>
              <a:ea typeface="汉堡包手机字体" panose="020B0604000101010104" pitchFamily="34" charset="-122"/>
              <a:cs typeface="+mn-ea"/>
              <a:sym typeface="+mn-lt"/>
            </a:endParaRPr>
          </a:p>
        </p:txBody>
      </p:sp>
      <p:cxnSp>
        <p:nvCxnSpPr>
          <p:cNvPr id="9" name="Straight Connector 8">
            <a:extLst>
              <a:ext uri="{FF2B5EF4-FFF2-40B4-BE49-F238E27FC236}">
                <a16:creationId xmlns:a16="http://schemas.microsoft.com/office/drawing/2014/main" id="{BAD60485-A678-5FF0-FAE7-ED0BEA83E730}"/>
              </a:ext>
            </a:extLst>
          </p:cNvPr>
          <p:cNvCxnSpPr/>
          <p:nvPr/>
        </p:nvCxnSpPr>
        <p:spPr>
          <a:xfrm>
            <a:off x="4955477" y="1154176"/>
            <a:ext cx="2281046" cy="0"/>
          </a:xfrm>
          <a:prstGeom prst="line">
            <a:avLst/>
          </a:prstGeom>
          <a:ln/>
        </p:spPr>
        <p:style>
          <a:lnRef idx="1">
            <a:schemeClr val="dk1"/>
          </a:lnRef>
          <a:fillRef idx="0">
            <a:schemeClr val="dk1"/>
          </a:fillRef>
          <a:effectRef idx="0">
            <a:schemeClr val="dk1"/>
          </a:effectRef>
          <a:fontRef idx="minor">
            <a:schemeClr val="tx1"/>
          </a:fontRef>
        </p:style>
      </p:cxnSp>
      <p:sp>
        <p:nvSpPr>
          <p:cNvPr id="18" name="TextBox 8">
            <a:extLst>
              <a:ext uri="{FF2B5EF4-FFF2-40B4-BE49-F238E27FC236}">
                <a16:creationId xmlns:a16="http://schemas.microsoft.com/office/drawing/2014/main" id="{99934849-024E-18CF-E67A-A5CE5520C20C}"/>
              </a:ext>
            </a:extLst>
          </p:cNvPr>
          <p:cNvSpPr txBox="1"/>
          <p:nvPr/>
        </p:nvSpPr>
        <p:spPr>
          <a:xfrm>
            <a:off x="3598051" y="2139426"/>
            <a:ext cx="4494468" cy="584775"/>
          </a:xfrm>
          <a:prstGeom prst="rect">
            <a:avLst/>
          </a:prstGeom>
          <a:noFill/>
          <a:effectLst>
            <a:glow rad="101600">
              <a:schemeClr val="accent4">
                <a:satMod val="175000"/>
                <a:alpha val="40000"/>
              </a:schemeClr>
            </a:glo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srgbClr val="00B050"/>
                </a:solidFill>
                <a:effectLst/>
                <a:uLnTx/>
                <a:uFillTx/>
                <a:latin typeface="#9Slide03 AmpleSoft Bold" panose="02000000000000000000" pitchFamily="2" charset="0"/>
                <a:ea typeface="汉堡包手机字体" panose="020B0604000101010104" pitchFamily="34" charset="-122"/>
                <a:cs typeface="+mn-ea"/>
                <a:sym typeface="+mn-lt"/>
              </a:rPr>
              <a:t>TIẾNG VIỆT</a:t>
            </a:r>
            <a:endParaRPr kumimoji="0" lang="zh-CN" altLang="en-US" sz="3200" b="0" i="0" u="none" strike="noStrike" kern="1200" cap="none" spc="0" normalizeH="0" baseline="0" noProof="0" dirty="0">
              <a:ln>
                <a:noFill/>
              </a:ln>
              <a:solidFill>
                <a:srgbClr val="00B050"/>
              </a:solidFill>
              <a:effectLst/>
              <a:uLnTx/>
              <a:uFillTx/>
              <a:latin typeface="#9Slide03 AmpleSoft Bold" panose="02000000000000000000" pitchFamily="2" charset="0"/>
              <a:ea typeface="汉堡包手机字体" panose="020B0604000101010104" pitchFamily="34" charset="-122"/>
              <a:cs typeface="+mn-ea"/>
              <a:sym typeface="+mn-lt"/>
            </a:endParaRPr>
          </a:p>
        </p:txBody>
      </p:sp>
      <p:sp>
        <p:nvSpPr>
          <p:cNvPr id="19" name="TextBox 8">
            <a:extLst>
              <a:ext uri="{FF2B5EF4-FFF2-40B4-BE49-F238E27FC236}">
                <a16:creationId xmlns:a16="http://schemas.microsoft.com/office/drawing/2014/main" id="{F63EFB4D-EC0F-E804-1F37-E63760B3CAB6}"/>
              </a:ext>
            </a:extLst>
          </p:cNvPr>
          <p:cNvSpPr txBox="1"/>
          <p:nvPr/>
        </p:nvSpPr>
        <p:spPr>
          <a:xfrm>
            <a:off x="3560655" y="3843708"/>
            <a:ext cx="4494468" cy="584775"/>
          </a:xfrm>
          <a:prstGeom prst="rect">
            <a:avLst/>
          </a:prstGeom>
          <a:noFill/>
          <a:effectLst>
            <a:glow rad="101600">
              <a:schemeClr val="accent4">
                <a:satMod val="175000"/>
                <a:alpha val="40000"/>
              </a:schemeClr>
            </a:glo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7030A0"/>
                </a:solidFill>
                <a:effectLst/>
                <a:uLnTx/>
                <a:uFillTx/>
                <a:latin typeface="#9Slide03 AmpleSoft Bold" panose="02000000000000000000" pitchFamily="2" charset="0"/>
                <a:ea typeface="汉堡包手机字体" panose="020B0604000101010104" pitchFamily="34" charset="-122"/>
                <a:cs typeface="+mn-ea"/>
                <a:sym typeface="+mn-lt"/>
              </a:rPr>
              <a:t>(</a:t>
            </a:r>
            <a:r>
              <a:rPr kumimoji="0" lang="vi-VN" altLang="zh-CN" sz="3200" b="0" i="0" u="none" strike="noStrike" kern="1200" cap="none" spc="0" normalizeH="0" baseline="0" noProof="0">
                <a:ln>
                  <a:noFill/>
                </a:ln>
                <a:solidFill>
                  <a:srgbClr val="7030A0"/>
                </a:solidFill>
                <a:effectLst/>
                <a:uLnTx/>
                <a:uFillTx/>
                <a:latin typeface="#9Slide03 AmpleSoft Bold" panose="02000000000000000000" pitchFamily="2" charset="0"/>
                <a:ea typeface="汉堡包手机字体" panose="020B0604000101010104" pitchFamily="34" charset="-122"/>
                <a:cs typeface="+mn-ea"/>
                <a:sym typeface="+mn-lt"/>
              </a:rPr>
              <a:t>Tiết 4)</a:t>
            </a:r>
            <a:endParaRPr kumimoji="0" lang="zh-CN" altLang="en-US" sz="3200" b="0" i="0" u="none" strike="noStrike" kern="1200" cap="none" spc="0" normalizeH="0" baseline="0" noProof="0" dirty="0">
              <a:ln>
                <a:noFill/>
              </a:ln>
              <a:solidFill>
                <a:srgbClr val="7030A0"/>
              </a:solidFill>
              <a:effectLst/>
              <a:uLnTx/>
              <a:uFillTx/>
              <a:latin typeface="#9Slide03 AmpleSoft Bold" panose="02000000000000000000" pitchFamily="2" charset="0"/>
              <a:ea typeface="汉堡包手机字体" panose="020B0604000101010104" pitchFamily="34" charset="-122"/>
              <a:cs typeface="+mn-ea"/>
              <a:sym typeface="+mn-lt"/>
            </a:endParaRPr>
          </a:p>
        </p:txBody>
      </p:sp>
    </p:spTree>
    <p:extLst>
      <p:ext uri="{BB962C8B-B14F-4D97-AF65-F5344CB8AC3E}">
        <p14:creationId xmlns:p14="http://schemas.microsoft.com/office/powerpoint/2010/main" val="368250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fltVal val="0"/>
                                          </p:val>
                                        </p:tav>
                                        <p:tav tm="100000">
                                          <p:val>
                                            <p:strVal val="#ppt_w"/>
                                          </p:val>
                                        </p:tav>
                                      </p:tavLst>
                                    </p:anim>
                                    <p:anim calcmode="lin" valueType="num">
                                      <p:cBhvr>
                                        <p:cTn id="12" dur="1000" fill="hold"/>
                                        <p:tgtEl>
                                          <p:spTgt spid="11"/>
                                        </p:tgtEl>
                                        <p:attrNameLst>
                                          <p:attrName>ppt_h</p:attrName>
                                        </p:attrNameLst>
                                      </p:cBhvr>
                                      <p:tavLst>
                                        <p:tav tm="0">
                                          <p:val>
                                            <p:fltVal val="0"/>
                                          </p:val>
                                        </p:tav>
                                        <p:tav tm="100000">
                                          <p:val>
                                            <p:strVal val="#ppt_h"/>
                                          </p:val>
                                        </p:tav>
                                      </p:tavLst>
                                    </p:anim>
                                    <p:anim calcmode="lin" valueType="num">
                                      <p:cBhvr>
                                        <p:cTn id="13" dur="1000" fill="hold"/>
                                        <p:tgtEl>
                                          <p:spTgt spid="11"/>
                                        </p:tgtEl>
                                        <p:attrNameLst>
                                          <p:attrName>style.rotation</p:attrName>
                                        </p:attrNameLst>
                                      </p:cBhvr>
                                      <p:tavLst>
                                        <p:tav tm="0">
                                          <p:val>
                                            <p:fltVal val="90"/>
                                          </p:val>
                                        </p:tav>
                                        <p:tav tm="100000">
                                          <p:val>
                                            <p:fltVal val="0"/>
                                          </p:val>
                                        </p:tav>
                                      </p:tavLst>
                                    </p:anim>
                                    <p:animEffect transition="in" filter="fade">
                                      <p:cBhvr>
                                        <p:cTn id="14" dur="1000"/>
                                        <p:tgtEl>
                                          <p:spTgt spid="11"/>
                                        </p:tgtEl>
                                      </p:cBhvr>
                                    </p:animEffect>
                                  </p:childTnLst>
                                </p:cTn>
                              </p:par>
                            </p:childTnLst>
                          </p:cTn>
                        </p:par>
                        <p:par>
                          <p:cTn id="15" fill="hold">
                            <p:stCondLst>
                              <p:cond delay="1500"/>
                            </p:stCondLst>
                            <p:childTnLst>
                              <p:par>
                                <p:cTn id="16" presetID="31"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1000" fill="hold"/>
                                        <p:tgtEl>
                                          <p:spTgt spid="15"/>
                                        </p:tgtEl>
                                        <p:attrNameLst>
                                          <p:attrName>ppt_w</p:attrName>
                                        </p:attrNameLst>
                                      </p:cBhvr>
                                      <p:tavLst>
                                        <p:tav tm="0">
                                          <p:val>
                                            <p:fltVal val="0"/>
                                          </p:val>
                                        </p:tav>
                                        <p:tav tm="100000">
                                          <p:val>
                                            <p:strVal val="#ppt_w"/>
                                          </p:val>
                                        </p:tav>
                                      </p:tavLst>
                                    </p:anim>
                                    <p:anim calcmode="lin" valueType="num">
                                      <p:cBhvr>
                                        <p:cTn id="19" dur="1000" fill="hold"/>
                                        <p:tgtEl>
                                          <p:spTgt spid="15"/>
                                        </p:tgtEl>
                                        <p:attrNameLst>
                                          <p:attrName>ppt_h</p:attrName>
                                        </p:attrNameLst>
                                      </p:cBhvr>
                                      <p:tavLst>
                                        <p:tav tm="0">
                                          <p:val>
                                            <p:fltVal val="0"/>
                                          </p:val>
                                        </p:tav>
                                        <p:tav tm="100000">
                                          <p:val>
                                            <p:strVal val="#ppt_h"/>
                                          </p:val>
                                        </p:tav>
                                      </p:tavLst>
                                    </p:anim>
                                    <p:anim calcmode="lin" valueType="num">
                                      <p:cBhvr>
                                        <p:cTn id="20" dur="1000" fill="hold"/>
                                        <p:tgtEl>
                                          <p:spTgt spid="15"/>
                                        </p:tgtEl>
                                        <p:attrNameLst>
                                          <p:attrName>style.rotation</p:attrName>
                                        </p:attrNameLst>
                                      </p:cBhvr>
                                      <p:tavLst>
                                        <p:tav tm="0">
                                          <p:val>
                                            <p:fltVal val="90"/>
                                          </p:val>
                                        </p:tav>
                                        <p:tav tm="100000">
                                          <p:val>
                                            <p:fltVal val="0"/>
                                          </p:val>
                                        </p:tav>
                                      </p:tavLst>
                                    </p:anim>
                                    <p:animEffect transition="in" filter="fade">
                                      <p:cBhvr>
                                        <p:cTn id="21" dur="1000"/>
                                        <p:tgtEl>
                                          <p:spTgt spid="15"/>
                                        </p:tgtEl>
                                      </p:cBhvr>
                                    </p:animEffect>
                                  </p:childTnLst>
                                </p:cTn>
                              </p:par>
                            </p:childTnLst>
                          </p:cTn>
                        </p:par>
                        <p:par>
                          <p:cTn id="22" fill="hold">
                            <p:stCondLst>
                              <p:cond delay="2500"/>
                            </p:stCondLst>
                            <p:childTnLst>
                              <p:par>
                                <p:cTn id="23" presetID="53" presetClass="entr" presetSubtype="16"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barn(inVertical)">
                                      <p:cBhvr>
                                        <p:cTn id="33" dur="500"/>
                                        <p:tgtEl>
                                          <p:spTgt spid="1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pic>
        <p:nvPicPr>
          <p:cNvPr id="3" name="Picture 2">
            <a:extLst>
              <a:ext uri="{FF2B5EF4-FFF2-40B4-BE49-F238E27FC236}">
                <a16:creationId xmlns:a16="http://schemas.microsoft.com/office/drawing/2014/main" id="{8EE80687-D032-4F2F-9923-DE749B4EDB8F}"/>
              </a:ext>
            </a:extLst>
          </p:cNvPr>
          <p:cNvPicPr>
            <a:picLocks noChangeAspect="1"/>
          </p:cNvPicPr>
          <p:nvPr/>
        </p:nvPicPr>
        <p:blipFill>
          <a:blip r:embed="rId4"/>
          <a:stretch>
            <a:fillRect/>
          </a:stretch>
        </p:blipFill>
        <p:spPr>
          <a:xfrm>
            <a:off x="1255395" y="1508125"/>
            <a:ext cx="3524250" cy="3333750"/>
          </a:xfrm>
          <a:prstGeom prst="rect">
            <a:avLst/>
          </a:prstGeom>
        </p:spPr>
      </p:pic>
      <p:grpSp>
        <p:nvGrpSpPr>
          <p:cNvPr id="13" name="Group 12">
            <a:extLst>
              <a:ext uri="{FF2B5EF4-FFF2-40B4-BE49-F238E27FC236}">
                <a16:creationId xmlns:a16="http://schemas.microsoft.com/office/drawing/2014/main" id="{924F37DA-65BD-410E-8173-E73E87304970}"/>
              </a:ext>
            </a:extLst>
          </p:cNvPr>
          <p:cNvGrpSpPr/>
          <p:nvPr/>
        </p:nvGrpSpPr>
        <p:grpSpPr>
          <a:xfrm>
            <a:off x="5261221" y="1400526"/>
            <a:ext cx="6054481" cy="2635446"/>
            <a:chOff x="7914731" y="2007904"/>
            <a:chExt cx="4292147" cy="808237"/>
          </a:xfrm>
        </p:grpSpPr>
        <p:sp>
          <p:nvSpPr>
            <p:cNvPr id="14" name="Rounded Rectangular Callout 22">
              <a:extLst>
                <a:ext uri="{FF2B5EF4-FFF2-40B4-BE49-F238E27FC236}">
                  <a16:creationId xmlns:a16="http://schemas.microsoft.com/office/drawing/2014/main" id="{5CE866F4-5EEA-49D8-A2FB-56C725E6E796}"/>
                </a:ext>
              </a:extLst>
            </p:cNvPr>
            <p:cNvSpPr/>
            <p:nvPr/>
          </p:nvSpPr>
          <p:spPr>
            <a:xfrm>
              <a:off x="8013369" y="2007904"/>
              <a:ext cx="4193509" cy="808237"/>
            </a:xfrm>
            <a:prstGeom prst="wedgeRoundRectCallout">
              <a:avLst>
                <a:gd name="adj1" fmla="val -37443"/>
                <a:gd name="adj2" fmla="val 78121"/>
                <a:gd name="adj3" fmla="val 16667"/>
              </a:avLst>
            </a:prstGeom>
            <a:solidFill>
              <a:schemeClr val="bg1"/>
            </a:solidFill>
            <a:ln w="1905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E9656EB8-6B76-4D83-A716-601D7CFD5CF3}"/>
                </a:ext>
              </a:extLst>
            </p:cNvPr>
            <p:cNvSpPr/>
            <p:nvPr/>
          </p:nvSpPr>
          <p:spPr>
            <a:xfrm>
              <a:off x="7914731" y="2128694"/>
              <a:ext cx="4212980" cy="63240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Cô</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mưa</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xuân</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đến</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khi</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đỗ</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con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nằm</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giữa</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những</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hạt</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đất</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li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ti</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xôm</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xốp</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cô</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đem</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nước</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đến</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cho</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đỗ</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con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được</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tắm</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mát</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rPr>
                <a:t> </a:t>
              </a:r>
              <a:endParaRPr kumimoji="0" lang="en-US" sz="3200" b="0" i="0" u="none" strike="noStrike" kern="0" cap="none" spc="-15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88892239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grpSp>
        <p:nvGrpSpPr>
          <p:cNvPr id="13" name="Group 12">
            <a:extLst>
              <a:ext uri="{FF2B5EF4-FFF2-40B4-BE49-F238E27FC236}">
                <a16:creationId xmlns:a16="http://schemas.microsoft.com/office/drawing/2014/main" id="{924F37DA-65BD-410E-8173-E73E87304970}"/>
              </a:ext>
            </a:extLst>
          </p:cNvPr>
          <p:cNvGrpSpPr/>
          <p:nvPr/>
        </p:nvGrpSpPr>
        <p:grpSpPr>
          <a:xfrm>
            <a:off x="5400358" y="1400526"/>
            <a:ext cx="5935317" cy="2635446"/>
            <a:chOff x="8013369" y="2007904"/>
            <a:chExt cx="3934903" cy="808237"/>
          </a:xfrm>
        </p:grpSpPr>
        <p:sp>
          <p:nvSpPr>
            <p:cNvPr id="14" name="Rounded Rectangular Callout 22">
              <a:extLst>
                <a:ext uri="{FF2B5EF4-FFF2-40B4-BE49-F238E27FC236}">
                  <a16:creationId xmlns:a16="http://schemas.microsoft.com/office/drawing/2014/main" id="{5CE866F4-5EEA-49D8-A2FB-56C725E6E796}"/>
                </a:ext>
              </a:extLst>
            </p:cNvPr>
            <p:cNvSpPr/>
            <p:nvPr/>
          </p:nvSpPr>
          <p:spPr>
            <a:xfrm>
              <a:off x="8013369" y="2007904"/>
              <a:ext cx="3934903" cy="808237"/>
            </a:xfrm>
            <a:prstGeom prst="wedgeRoundRectCallout">
              <a:avLst>
                <a:gd name="adj1" fmla="val -37443"/>
                <a:gd name="adj2" fmla="val 78121"/>
                <a:gd name="adj3" fmla="val 16667"/>
              </a:avLst>
            </a:prstGeom>
            <a:solidFill>
              <a:schemeClr val="bg1"/>
            </a:solidFill>
            <a:ln w="1905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E9656EB8-6B76-4D83-A716-601D7CFD5CF3}"/>
                </a:ext>
              </a:extLst>
            </p:cNvPr>
            <p:cNvSpPr/>
            <p:nvPr/>
          </p:nvSpPr>
          <p:spPr>
            <a:xfrm>
              <a:off x="8013369" y="2107891"/>
              <a:ext cx="3707801" cy="708250"/>
            </a:xfrm>
            <a:prstGeom prst="rect">
              <a:avLst/>
            </a:prstGeom>
          </p:spPr>
          <p:txBody>
            <a:bodyPr wrap="square">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Chị</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gió</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xuân</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bay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đến</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thì</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thầm</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dịu</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dàng</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gọi</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đỗ</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con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dậy</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Đỗ</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con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cựa</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mình</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lớn</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phổng</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lên</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làm</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nứt</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cả</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chiếc</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áo</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1"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ngoài</a:t>
              </a:r>
              <a:r>
                <a:rPr kumimoji="0" lang="en-US" sz="3200" b="0" i="1"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7" name="Picture 6">
            <a:extLst>
              <a:ext uri="{FF2B5EF4-FFF2-40B4-BE49-F238E27FC236}">
                <a16:creationId xmlns:a16="http://schemas.microsoft.com/office/drawing/2014/main" id="{05BDB561-5B4D-4994-9A98-534DA0F592E3}"/>
              </a:ext>
            </a:extLst>
          </p:cNvPr>
          <p:cNvPicPr>
            <a:picLocks noChangeAspect="1"/>
          </p:cNvPicPr>
          <p:nvPr/>
        </p:nvPicPr>
        <p:blipFill>
          <a:blip r:embed="rId4"/>
          <a:stretch>
            <a:fillRect/>
          </a:stretch>
        </p:blipFill>
        <p:spPr>
          <a:xfrm>
            <a:off x="782319" y="1027561"/>
            <a:ext cx="4129009" cy="4164199"/>
          </a:xfrm>
          <a:prstGeom prst="rect">
            <a:avLst/>
          </a:prstGeom>
        </p:spPr>
      </p:pic>
    </p:spTree>
    <p:extLst>
      <p:ext uri="{BB962C8B-B14F-4D97-AF65-F5344CB8AC3E}">
        <p14:creationId xmlns:p14="http://schemas.microsoft.com/office/powerpoint/2010/main" val="25620666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grpSp>
        <p:nvGrpSpPr>
          <p:cNvPr id="13" name="Group 12">
            <a:extLst>
              <a:ext uri="{FF2B5EF4-FFF2-40B4-BE49-F238E27FC236}">
                <a16:creationId xmlns:a16="http://schemas.microsoft.com/office/drawing/2014/main" id="{924F37DA-65BD-410E-8173-E73E87304970}"/>
              </a:ext>
            </a:extLst>
          </p:cNvPr>
          <p:cNvGrpSpPr/>
          <p:nvPr/>
        </p:nvGrpSpPr>
        <p:grpSpPr>
          <a:xfrm>
            <a:off x="4846320" y="1400526"/>
            <a:ext cx="6740887" cy="2635446"/>
            <a:chOff x="7620600" y="2007904"/>
            <a:chExt cx="4778755" cy="808237"/>
          </a:xfrm>
        </p:grpSpPr>
        <p:sp>
          <p:nvSpPr>
            <p:cNvPr id="14" name="Rounded Rectangular Callout 22">
              <a:extLst>
                <a:ext uri="{FF2B5EF4-FFF2-40B4-BE49-F238E27FC236}">
                  <a16:creationId xmlns:a16="http://schemas.microsoft.com/office/drawing/2014/main" id="{5CE866F4-5EEA-49D8-A2FB-56C725E6E796}"/>
                </a:ext>
              </a:extLst>
            </p:cNvPr>
            <p:cNvSpPr/>
            <p:nvPr/>
          </p:nvSpPr>
          <p:spPr>
            <a:xfrm>
              <a:off x="7620600" y="2007904"/>
              <a:ext cx="4737082" cy="808237"/>
            </a:xfrm>
            <a:prstGeom prst="wedgeRoundRectCallout">
              <a:avLst>
                <a:gd name="adj1" fmla="val -37443"/>
                <a:gd name="adj2" fmla="val 78121"/>
                <a:gd name="adj3" fmla="val 16667"/>
              </a:avLst>
            </a:prstGeom>
            <a:solidFill>
              <a:schemeClr val="bg1"/>
            </a:solidFill>
            <a:ln w="1905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E9656EB8-6B76-4D83-A716-601D7CFD5CF3}"/>
                </a:ext>
              </a:extLst>
            </p:cNvPr>
            <p:cNvSpPr/>
            <p:nvPr/>
          </p:nvSpPr>
          <p:spPr>
            <a:xfrm>
              <a:off x="7662274" y="2042276"/>
              <a:ext cx="4737081" cy="68903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Bác mặt trời ban phát những tia nắng ấm áp khẽ lay đỗ con dậy. Khi mà đỗ con vẫn còn lo sợ trên kia sẽ rất lạnh thì bác mặt trời đã quả quyết rằng: Cứ vùng dậy đi rồi bác sẽ sưởi ấm cho cháu.</a:t>
              </a:r>
              <a:endParaRPr kumimoji="0" lang="en-US" sz="2800" b="0" i="1" u="none" strike="noStrike" kern="0" cap="none" spc="-150" normalizeH="0" baseline="0" noProof="0" dirty="0">
                <a:ln>
                  <a:noFill/>
                </a:ln>
                <a:solidFill>
                  <a:prstClr val="black"/>
                </a:solidFill>
                <a:effectLst/>
                <a:uLnTx/>
                <a:uFillTx/>
                <a:latin typeface="等线" panose="020F0502020204030204"/>
                <a:ea typeface="+mn-ea"/>
                <a:cs typeface="Arial" panose="020B0604020202020204" pitchFamily="34" charset="0"/>
              </a:endParaRPr>
            </a:p>
          </p:txBody>
        </p:sp>
      </p:grpSp>
      <p:pic>
        <p:nvPicPr>
          <p:cNvPr id="7" name="Picture 6">
            <a:extLst>
              <a:ext uri="{FF2B5EF4-FFF2-40B4-BE49-F238E27FC236}">
                <a16:creationId xmlns:a16="http://schemas.microsoft.com/office/drawing/2014/main" id="{22ACDACA-F076-4B89-B15E-642EFB68DC8A}"/>
              </a:ext>
            </a:extLst>
          </p:cNvPr>
          <p:cNvPicPr>
            <a:picLocks noChangeAspect="1"/>
          </p:cNvPicPr>
          <p:nvPr/>
        </p:nvPicPr>
        <p:blipFill>
          <a:blip r:embed="rId4"/>
          <a:stretch>
            <a:fillRect/>
          </a:stretch>
        </p:blipFill>
        <p:spPr>
          <a:xfrm>
            <a:off x="663575" y="1473517"/>
            <a:ext cx="3906814" cy="3809683"/>
          </a:xfrm>
          <a:prstGeom prst="rect">
            <a:avLst/>
          </a:prstGeom>
        </p:spPr>
      </p:pic>
    </p:spTree>
    <p:extLst>
      <p:ext uri="{BB962C8B-B14F-4D97-AF65-F5344CB8AC3E}">
        <p14:creationId xmlns:p14="http://schemas.microsoft.com/office/powerpoint/2010/main" val="36994537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grpSp>
        <p:nvGrpSpPr>
          <p:cNvPr id="13" name="Group 12">
            <a:extLst>
              <a:ext uri="{FF2B5EF4-FFF2-40B4-BE49-F238E27FC236}">
                <a16:creationId xmlns:a16="http://schemas.microsoft.com/office/drawing/2014/main" id="{924F37DA-65BD-410E-8173-E73E87304970}"/>
              </a:ext>
            </a:extLst>
          </p:cNvPr>
          <p:cNvGrpSpPr/>
          <p:nvPr/>
        </p:nvGrpSpPr>
        <p:grpSpPr>
          <a:xfrm>
            <a:off x="4815840" y="1400527"/>
            <a:ext cx="6929120" cy="3098199"/>
            <a:chOff x="7914731" y="2007904"/>
            <a:chExt cx="4212980" cy="808237"/>
          </a:xfrm>
        </p:grpSpPr>
        <p:sp>
          <p:nvSpPr>
            <p:cNvPr id="14" name="Rounded Rectangular Callout 22">
              <a:extLst>
                <a:ext uri="{FF2B5EF4-FFF2-40B4-BE49-F238E27FC236}">
                  <a16:creationId xmlns:a16="http://schemas.microsoft.com/office/drawing/2014/main" id="{5CE866F4-5EEA-49D8-A2FB-56C725E6E796}"/>
                </a:ext>
              </a:extLst>
            </p:cNvPr>
            <p:cNvSpPr/>
            <p:nvPr/>
          </p:nvSpPr>
          <p:spPr>
            <a:xfrm>
              <a:off x="8013369" y="2007904"/>
              <a:ext cx="3934903" cy="808237"/>
            </a:xfrm>
            <a:prstGeom prst="wedgeRoundRectCallout">
              <a:avLst>
                <a:gd name="adj1" fmla="val -37443"/>
                <a:gd name="adj2" fmla="val 78121"/>
                <a:gd name="adj3" fmla="val 16667"/>
              </a:avLst>
            </a:prstGeom>
            <a:solidFill>
              <a:schemeClr val="bg1"/>
            </a:solidFill>
            <a:ln w="19050">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E9656EB8-6B76-4D83-A716-601D7CFD5CF3}"/>
                </a:ext>
              </a:extLst>
            </p:cNvPr>
            <p:cNvSpPr/>
            <p:nvPr/>
          </p:nvSpPr>
          <p:spPr>
            <a:xfrm>
              <a:off x="7914731" y="2128694"/>
              <a:ext cx="4212980" cy="66641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Đỗ con vươn vai một cái thật mạnh. Chú trồi lên khỏi mặt đất. Mặt đất sáng bừng ánh nắng xuân. Đỗ con xoè hai cánh tay nhỏ xíu hướng về phía mặt trời ấm áp.</a:t>
              </a:r>
              <a:endParaRPr kumimoji="0" lang="en-US" sz="3200" b="0" i="1" u="none" strike="noStrike" kern="0" cap="none" spc="-150" normalizeH="0" baseline="0" noProof="0" dirty="0">
                <a:ln>
                  <a:noFill/>
                </a:ln>
                <a:solidFill>
                  <a:prstClr val="black"/>
                </a:solidFill>
                <a:effectLst/>
                <a:uLnTx/>
                <a:uFillTx/>
                <a:latin typeface="等线" panose="020F0502020204030204"/>
                <a:ea typeface="+mn-ea"/>
                <a:cs typeface="Arial" panose="020B0604020202020204" pitchFamily="34" charset="0"/>
              </a:endParaRPr>
            </a:p>
          </p:txBody>
        </p:sp>
      </p:grpSp>
      <p:pic>
        <p:nvPicPr>
          <p:cNvPr id="7" name="Picture 6">
            <a:extLst>
              <a:ext uri="{FF2B5EF4-FFF2-40B4-BE49-F238E27FC236}">
                <a16:creationId xmlns:a16="http://schemas.microsoft.com/office/drawing/2014/main" id="{8ED190AB-9E36-4A5E-8FAC-9EBE72654CBC}"/>
              </a:ext>
            </a:extLst>
          </p:cNvPr>
          <p:cNvPicPr>
            <a:picLocks noChangeAspect="1"/>
          </p:cNvPicPr>
          <p:nvPr/>
        </p:nvPicPr>
        <p:blipFill>
          <a:blip r:embed="rId4"/>
          <a:stretch>
            <a:fillRect/>
          </a:stretch>
        </p:blipFill>
        <p:spPr>
          <a:xfrm>
            <a:off x="880257" y="1400526"/>
            <a:ext cx="4073673" cy="3618514"/>
          </a:xfrm>
          <a:prstGeom prst="rect">
            <a:avLst/>
          </a:prstGeom>
        </p:spPr>
      </p:pic>
    </p:spTree>
    <p:extLst>
      <p:ext uri="{BB962C8B-B14F-4D97-AF65-F5344CB8AC3E}">
        <p14:creationId xmlns:p14="http://schemas.microsoft.com/office/powerpoint/2010/main" val="113206506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pic>
        <p:nvPicPr>
          <p:cNvPr id="3" name="图片 2" descr="3-21">
            <a:extLst>
              <a:ext uri="{FF2B5EF4-FFF2-40B4-BE49-F238E27FC236}">
                <a16:creationId xmlns:a16="http://schemas.microsoft.com/office/drawing/2014/main" id="{BA5758E1-F9FE-BA77-22B5-25E255736B04}"/>
              </a:ext>
            </a:extLst>
          </p:cNvPr>
          <p:cNvPicPr>
            <a:picLocks noChangeAspect="1"/>
          </p:cNvPicPr>
          <p:nvPr/>
        </p:nvPicPr>
        <p:blipFill>
          <a:blip r:embed="rId4"/>
          <a:srcRect l="17167" t="8938" r="15490"/>
          <a:stretch>
            <a:fillRect/>
          </a:stretch>
        </p:blipFill>
        <p:spPr>
          <a:xfrm flipH="1">
            <a:off x="-242930" y="4847574"/>
            <a:ext cx="1506913" cy="2037731"/>
          </a:xfrm>
          <a:prstGeom prst="rect">
            <a:avLst/>
          </a:prstGeom>
        </p:spPr>
      </p:pic>
      <p:pic>
        <p:nvPicPr>
          <p:cNvPr id="4" name="图片 21" descr="图片包含 屏幕截图&#10;&#10;自动生成的说明">
            <a:extLst>
              <a:ext uri="{FF2B5EF4-FFF2-40B4-BE49-F238E27FC236}">
                <a16:creationId xmlns:a16="http://schemas.microsoft.com/office/drawing/2014/main" id="{9F5A569E-4E40-02CB-691B-D449D8694F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635" y="1275254"/>
            <a:ext cx="9705975" cy="5118935"/>
          </a:xfrm>
          <a:prstGeom prst="rect">
            <a:avLst/>
          </a:prstGeom>
          <a:effectLst>
            <a:outerShdw blurRad="63500" dist="50800" dir="5400000" sx="101000" sy="101000" algn="t" rotWithShape="0">
              <a:prstClr val="black">
                <a:alpha val="13000"/>
              </a:prstClr>
            </a:outerShdw>
          </a:effectLst>
        </p:spPr>
      </p:pic>
      <p:pic>
        <p:nvPicPr>
          <p:cNvPr id="6" name="图片 25">
            <a:extLst>
              <a:ext uri="{FF2B5EF4-FFF2-40B4-BE49-F238E27FC236}">
                <a16:creationId xmlns:a16="http://schemas.microsoft.com/office/drawing/2014/main" id="{08D79460-7944-D411-92F8-6E0E2A934E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6496" y="306353"/>
            <a:ext cx="4999007" cy="1047985"/>
          </a:xfrm>
          <a:prstGeom prst="rect">
            <a:avLst/>
          </a:prstGeom>
        </p:spPr>
      </p:pic>
      <p:sp>
        <p:nvSpPr>
          <p:cNvPr id="7" name="矩形: 圆角 34">
            <a:extLst>
              <a:ext uri="{FF2B5EF4-FFF2-40B4-BE49-F238E27FC236}">
                <a16:creationId xmlns:a16="http://schemas.microsoft.com/office/drawing/2014/main" id="{C5E69B88-0E91-C428-3F06-6D9838350220}"/>
              </a:ext>
            </a:extLst>
          </p:cNvPr>
          <p:cNvSpPr/>
          <p:nvPr/>
        </p:nvSpPr>
        <p:spPr>
          <a:xfrm>
            <a:off x="3412406" y="1463196"/>
            <a:ext cx="5721433" cy="1586939"/>
          </a:xfrm>
          <a:prstGeom prst="roundRect">
            <a:avLst>
              <a:gd name="adj" fmla="val 5598"/>
            </a:avLst>
          </a:prstGeom>
          <a:solidFill>
            <a:schemeClr val="bg1"/>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Nội</a:t>
            </a:r>
            <a:r>
              <a:rPr kumimoji="0" lang="en-US" altLang="zh-CN" sz="4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dung </a:t>
            </a:r>
            <a:r>
              <a:rPr kumimoji="0" lang="en-US" altLang="zh-CN" sz="48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altLang="zh-CN" sz="48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chuyện</a:t>
            </a:r>
            <a:endParaRPr kumimoji="0" lang="zh-CN" altLang="en-US" sz="4800" b="1" i="0" u="none" strike="noStrike" kern="1200" cap="none" spc="0" normalizeH="0" baseline="0" noProof="0" dirty="0">
              <a:ln>
                <a:noFill/>
              </a:ln>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8" name="Rectangle 7">
            <a:extLst>
              <a:ext uri="{FF2B5EF4-FFF2-40B4-BE49-F238E27FC236}">
                <a16:creationId xmlns:a16="http://schemas.microsoft.com/office/drawing/2014/main" id="{D4F4F350-1385-5513-2DDB-DFBFF6819F33}"/>
              </a:ext>
            </a:extLst>
          </p:cNvPr>
          <p:cNvSpPr/>
          <p:nvPr/>
        </p:nvSpPr>
        <p:spPr>
          <a:xfrm>
            <a:off x="1530985" y="3163075"/>
            <a:ext cx="8715375" cy="2800767"/>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chuyện</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kể</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về cuộc gặp gỡ giữa hạt đỗ và mưa xuân, gió xuân; mặt trời; quá trình hạt đỗ đã lớn thành cây đỗ.</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143471082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ppt_x"/>
                                          </p:val>
                                        </p:tav>
                                        <p:tav tm="100000">
                                          <p:val>
                                            <p:strVal val="#ppt_x"/>
                                          </p:val>
                                        </p:tav>
                                      </p:tavLst>
                                    </p:anim>
                                    <p:anim calcmode="lin" valueType="num">
                                      <p:cBhvr additive="base">
                                        <p:cTn id="1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3">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25" name="Picture 6" descr="Bài tập bài 7: nói và nghe: kể chuyện: chú đỗ con tiếng việt 2 KNTTVCS có  lời giả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2319" y="4012809"/>
            <a:ext cx="3380557" cy="205503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6" name="Picture 2" descr="Lý thuyết bài 7: nói và nghe: kể chuyện: chú đỗ con KNTTVCS tiếng việ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6990" y="4038008"/>
            <a:ext cx="3415408" cy="200968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7" name="Picture 8" descr="Giải Bài 7: Nói và nghe: Kể chuyện Chú đỗ con SGK Tiếng Việt 2 tập 1 Kết  nối tri thức với cuộc sống | Tiếng Việt 2 - Kết nối tri thức"/>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saturation sat="300000"/>
                    </a14:imgEffect>
                  </a14:imgLayer>
                </a14:imgProps>
              </a:ext>
              <a:ext uri="{28A0092B-C50C-407E-A947-70E740481C1C}">
                <a14:useLocalDpi xmlns:a14="http://schemas.microsoft.com/office/drawing/2010/main" val="0"/>
              </a:ext>
            </a:extLst>
          </a:blip>
          <a:srcRect l="55725" t="1482" r="342" b="62285"/>
          <a:stretch/>
        </p:blipFill>
        <p:spPr bwMode="auto">
          <a:xfrm>
            <a:off x="6222401" y="1727171"/>
            <a:ext cx="3370476" cy="206281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8" name="Picture 4" descr="Bài tập bài 7: nói và nghe: kể chuyện: chú đỗ con tiếng việt 2 KNTTVCS có  lời giải"/>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486989" y="1739029"/>
            <a:ext cx="3382054" cy="205095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10">
            <a:extLst>
              <a:ext uri="{28A0092B-C50C-407E-A947-70E740481C1C}">
                <a14:useLocalDpi xmlns:a14="http://schemas.microsoft.com/office/drawing/2010/main" val="0"/>
              </a:ext>
            </a:extLst>
          </a:blip>
          <a:srcRect l="45745" t="51422" b="8905"/>
          <a:stretch/>
        </p:blipFill>
        <p:spPr>
          <a:xfrm>
            <a:off x="-29675" y="-150718"/>
            <a:ext cx="5509153" cy="5004881"/>
          </a:xfrm>
          <a:prstGeom prst="rect">
            <a:avLst/>
          </a:prstGeom>
        </p:spPr>
      </p:pic>
      <p:pic>
        <p:nvPicPr>
          <p:cNvPr id="18"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11">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0" name="图片 19">
            <a:extLst>
              <a:ext uri="{FF2B5EF4-FFF2-40B4-BE49-F238E27FC236}">
                <a16:creationId xmlns:a16="http://schemas.microsoft.com/office/drawing/2014/main" id="{846B5158-80B5-45FA-A20E-3F4C267E9183}"/>
              </a:ext>
            </a:extLst>
          </p:cNvPr>
          <p:cNvPicPr>
            <a:picLocks noChangeAspect="1"/>
          </p:cNvPicPr>
          <p:nvPr/>
        </p:nvPicPr>
        <p:blipFill rotWithShape="1">
          <a:blip r:embed="rId12">
            <a:extLst>
              <a:ext uri="{28A0092B-C50C-407E-A947-70E740481C1C}">
                <a14:useLocalDpi xmlns:a14="http://schemas.microsoft.com/office/drawing/2010/main" val="0"/>
              </a:ext>
            </a:extLst>
          </a:blip>
          <a:srcRect l="23378" t="32731" r="39982" b="43403"/>
          <a:stretch/>
        </p:blipFill>
        <p:spPr>
          <a:xfrm>
            <a:off x="0" y="878480"/>
            <a:ext cx="2527678" cy="2469731"/>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12">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grpSp>
        <p:nvGrpSpPr>
          <p:cNvPr id="14" name="Group 13"/>
          <p:cNvGrpSpPr/>
          <p:nvPr/>
        </p:nvGrpSpPr>
        <p:grpSpPr>
          <a:xfrm>
            <a:off x="52417" y="3511151"/>
            <a:ext cx="2540197" cy="3563112"/>
            <a:chOff x="0" y="2916197"/>
            <a:chExt cx="3022613" cy="4066916"/>
          </a:xfrm>
        </p:grpSpPr>
        <p:pic>
          <p:nvPicPr>
            <p:cNvPr id="16" name="Picture 1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5647" b="97294" l="68570" r="96508"/>
                      </a14:imgEffect>
                      <a14:imgEffect>
                        <a14:saturation sat="300000"/>
                      </a14:imgEffect>
                    </a14:imgLayer>
                  </a14:imgProps>
                </a:ext>
                <a:ext uri="{28A0092B-C50C-407E-A947-70E740481C1C}">
                  <a14:useLocalDpi xmlns:a14="http://schemas.microsoft.com/office/drawing/2010/main" val="0"/>
                </a:ext>
              </a:extLst>
            </a:blip>
            <a:srcRect l="65078" t="72941"/>
            <a:stretch/>
          </p:blipFill>
          <p:spPr>
            <a:xfrm>
              <a:off x="259755" y="5127405"/>
              <a:ext cx="2394969" cy="1855708"/>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2916197"/>
              <a:ext cx="3022613" cy="3010019"/>
            </a:xfrm>
            <a:prstGeom prst="rect">
              <a:avLst/>
            </a:prstGeom>
          </p:spPr>
        </p:pic>
      </p:grpSp>
      <p:pic>
        <p:nvPicPr>
          <p:cNvPr id="29" name="Picture 28"/>
          <p:cNvPicPr>
            <a:picLocks noChangeAspect="1"/>
          </p:cNvPicPr>
          <p:nvPr/>
        </p:nvPicPr>
        <p:blipFill>
          <a:blip r:embed="rId16">
            <a:extLst>
              <a:ext uri="{BEBA8EAE-BF5A-486C-A8C5-ECC9F3942E4B}">
                <a14:imgProps xmlns:a14="http://schemas.microsoft.com/office/drawing/2010/main">
                  <a14:imgLayer r:embed="rId17">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6031340" y="2351723"/>
            <a:ext cx="9392301" cy="5214830"/>
          </a:xfrm>
          <a:prstGeom prst="rect">
            <a:avLst/>
          </a:prstGeom>
        </p:spPr>
      </p:pic>
      <p:pic>
        <p:nvPicPr>
          <p:cNvPr id="3" name="Picture 2">
            <a:extLst>
              <a:ext uri="{FF2B5EF4-FFF2-40B4-BE49-F238E27FC236}">
                <a16:creationId xmlns:a16="http://schemas.microsoft.com/office/drawing/2014/main" id="{C86D41A2-6F44-729C-65EB-9985D693F1C0}"/>
              </a:ext>
            </a:extLst>
          </p:cNvPr>
          <p:cNvPicPr>
            <a:picLocks noChangeAspect="1"/>
          </p:cNvPicPr>
          <p:nvPr/>
        </p:nvPicPr>
        <p:blipFill>
          <a:blip r:embed="rId18"/>
          <a:stretch>
            <a:fillRect/>
          </a:stretch>
        </p:blipFill>
        <p:spPr>
          <a:xfrm>
            <a:off x="642477" y="500741"/>
            <a:ext cx="12192000" cy="978406"/>
          </a:xfrm>
          <a:prstGeom prst="rect">
            <a:avLst/>
          </a:prstGeom>
        </p:spPr>
      </p:pic>
    </p:spTree>
    <p:extLst>
      <p:ext uri="{BB962C8B-B14F-4D97-AF65-F5344CB8AC3E}">
        <p14:creationId xmlns:p14="http://schemas.microsoft.com/office/powerpoint/2010/main" val="1411506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500" fill="hold"/>
                                        <p:tgtEl>
                                          <p:spTgt spid="27"/>
                                        </p:tgtEl>
                                        <p:attrNameLst>
                                          <p:attrName>ppt_x</p:attrName>
                                        </p:attrNameLst>
                                      </p:cBhvr>
                                      <p:tavLst>
                                        <p:tav tm="0">
                                          <p:val>
                                            <p:strVal val="#ppt_x"/>
                                          </p:val>
                                        </p:tav>
                                        <p:tav tm="100000">
                                          <p:val>
                                            <p:strVal val="#ppt_x"/>
                                          </p:val>
                                        </p:tav>
                                      </p:tavLst>
                                    </p:anim>
                                    <p:anim calcmode="lin" valueType="num">
                                      <p:cBhvr additive="base">
                                        <p:cTn id="12" dur="500" fill="hold"/>
                                        <p:tgtEl>
                                          <p:spTgt spid="2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randombar(horizontal)">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3">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25" name="Picture 6" descr="Bài tập bài 7: nói và nghe: kể chuyện: chú đỗ con tiếng việt 2 KNTTVCS có  lời giả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2319" y="4012809"/>
            <a:ext cx="3380557" cy="2055039"/>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6" name="Picture 2" descr="Lý thuyết bài 7: nói và nghe: kể chuyện: chú đỗ con KNTTVCS tiếng việ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6990" y="4038008"/>
            <a:ext cx="3415408" cy="200968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7" name="Picture 8" descr="Giải Bài 7: Nói và nghe: Kể chuyện Chú đỗ con SGK Tiếng Việt 2 tập 1 Kết  nối tri thức với cuộc sống | Tiếng Việt 2 - Kết nối tri thức"/>
          <p:cNvPicPr>
            <a:picLocks noChangeAspect="1" noChangeArrowheads="1"/>
          </p:cNvPicPr>
          <p:nvPr/>
        </p:nvPicPr>
        <p:blipFill rotWithShape="1">
          <a:blip r:embed="rId6">
            <a:extLst>
              <a:ext uri="{BEBA8EAE-BF5A-486C-A8C5-ECC9F3942E4B}">
                <a14:imgProps xmlns:a14="http://schemas.microsoft.com/office/drawing/2010/main">
                  <a14:imgLayer r:embed="rId7">
                    <a14:imgEffect>
                      <a14:sharpenSoften amount="25000"/>
                    </a14:imgEffect>
                    <a14:imgEffect>
                      <a14:saturation sat="300000"/>
                    </a14:imgEffect>
                  </a14:imgLayer>
                </a14:imgProps>
              </a:ext>
              <a:ext uri="{28A0092B-C50C-407E-A947-70E740481C1C}">
                <a14:useLocalDpi xmlns:a14="http://schemas.microsoft.com/office/drawing/2010/main" val="0"/>
              </a:ext>
            </a:extLst>
          </a:blip>
          <a:srcRect l="55725" t="1482" r="342" b="62285"/>
          <a:stretch/>
        </p:blipFill>
        <p:spPr bwMode="auto">
          <a:xfrm>
            <a:off x="6222401" y="1727171"/>
            <a:ext cx="3370476" cy="206281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8" name="Picture 4" descr="Bài tập bài 7: nói và nghe: kể chuyện: chú đỗ con tiếng việt 2 KNTTVCS có  lời giải"/>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486989" y="1739029"/>
            <a:ext cx="3382054" cy="205095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10">
            <a:extLst>
              <a:ext uri="{28A0092B-C50C-407E-A947-70E740481C1C}">
                <a14:useLocalDpi xmlns:a14="http://schemas.microsoft.com/office/drawing/2010/main" val="0"/>
              </a:ext>
            </a:extLst>
          </a:blip>
          <a:srcRect l="45745" t="51422" b="8905"/>
          <a:stretch/>
        </p:blipFill>
        <p:spPr>
          <a:xfrm>
            <a:off x="-2" y="0"/>
            <a:ext cx="5509153" cy="5004881"/>
          </a:xfrm>
          <a:prstGeom prst="rect">
            <a:avLst/>
          </a:prstGeom>
        </p:spPr>
      </p:pic>
      <p:pic>
        <p:nvPicPr>
          <p:cNvPr id="18"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11">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0" name="图片 19">
            <a:extLst>
              <a:ext uri="{FF2B5EF4-FFF2-40B4-BE49-F238E27FC236}">
                <a16:creationId xmlns:a16="http://schemas.microsoft.com/office/drawing/2014/main" id="{846B5158-80B5-45FA-A20E-3F4C267E9183}"/>
              </a:ext>
            </a:extLst>
          </p:cNvPr>
          <p:cNvPicPr>
            <a:picLocks noChangeAspect="1"/>
          </p:cNvPicPr>
          <p:nvPr/>
        </p:nvPicPr>
        <p:blipFill rotWithShape="1">
          <a:blip r:embed="rId12">
            <a:extLst>
              <a:ext uri="{28A0092B-C50C-407E-A947-70E740481C1C}">
                <a14:useLocalDpi xmlns:a14="http://schemas.microsoft.com/office/drawing/2010/main" val="0"/>
              </a:ext>
            </a:extLst>
          </a:blip>
          <a:srcRect l="23378" t="32731" r="39982" b="43403"/>
          <a:stretch/>
        </p:blipFill>
        <p:spPr>
          <a:xfrm>
            <a:off x="0" y="878480"/>
            <a:ext cx="2527678" cy="2469731"/>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12">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sp>
        <p:nvSpPr>
          <p:cNvPr id="10" name="文本框 14">
            <a:extLst>
              <a:ext uri="{FF2B5EF4-FFF2-40B4-BE49-F238E27FC236}">
                <a16:creationId xmlns:a16="http://schemas.microsoft.com/office/drawing/2014/main" id="{F7B7643C-B7FA-4F38-BEA4-BAE7893105B8}"/>
              </a:ext>
            </a:extLst>
          </p:cNvPr>
          <p:cNvSpPr txBox="1"/>
          <p:nvPr/>
        </p:nvSpPr>
        <p:spPr>
          <a:xfrm rot="16200000">
            <a:off x="6354287" y="-4183142"/>
            <a:ext cx="1538883" cy="10136540"/>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8800" b="1" noProof="0" dirty="0" err="1">
                <a:ln w="38100">
                  <a:solidFill>
                    <a:srgbClr val="FFC000">
                      <a:lumMod val="40000"/>
                      <a:lumOff val="60000"/>
                    </a:srgbClr>
                  </a:solidFill>
                </a:ln>
                <a:solidFill>
                  <a:srgbClr val="FF0000"/>
                </a:solidFill>
                <a:latin typeface="Cambria" panose="02040503050406030204" pitchFamily="18" charset="0"/>
                <a:ea typeface="Cambria" panose="02040503050406030204" pitchFamily="18" charset="0"/>
                <a:cs typeface="+mn-ea"/>
                <a:sym typeface="+mn-lt"/>
              </a:rPr>
              <a:t>T</a:t>
            </a:r>
            <a:r>
              <a:rPr kumimoji="0" lang="en-US" altLang="zh-CN" sz="8800" b="1" i="0" u="none" strike="noStrike" kern="1200" cap="none" spc="0" normalizeH="0" baseline="0" noProof="0" dirty="0" err="1">
                <a:ln w="38100">
                  <a:solidFill>
                    <a:srgbClr val="FFC000">
                      <a:lumMod val="40000"/>
                      <a:lumOff val="60000"/>
                    </a:srgbClr>
                  </a:solidFill>
                </a:ln>
                <a:solidFill>
                  <a:srgbClr val="FF0000"/>
                </a:solidFill>
                <a:effectLst/>
                <a:uLnTx/>
                <a:uFillTx/>
                <a:latin typeface="Cambria" panose="02040503050406030204" pitchFamily="18" charset="0"/>
                <a:ea typeface="Cambria" panose="02040503050406030204" pitchFamily="18" charset="0"/>
                <a:cs typeface="+mn-ea"/>
                <a:sym typeface="+mn-lt"/>
              </a:rPr>
              <a:t>hi</a:t>
            </a:r>
            <a:r>
              <a:rPr kumimoji="0" lang="en-US" altLang="zh-CN" sz="8800" b="1" i="0" u="none" strike="noStrike" kern="1200" cap="none" spc="0" normalizeH="0" baseline="0" noProof="0" dirty="0">
                <a:ln w="38100">
                  <a:solidFill>
                    <a:srgbClr val="FFC000">
                      <a:lumMod val="40000"/>
                      <a:lumOff val="60000"/>
                    </a:srgbClr>
                  </a:solidFill>
                </a:ln>
                <a:solidFill>
                  <a:srgbClr val="FF0000"/>
                </a:solidFill>
                <a:effectLst/>
                <a:uLnTx/>
                <a:uFillTx/>
                <a:latin typeface="Cambria" panose="02040503050406030204" pitchFamily="18" charset="0"/>
                <a:ea typeface="Cambria" panose="02040503050406030204" pitchFamily="18" charset="0"/>
                <a:cs typeface="+mn-ea"/>
                <a:sym typeface="+mn-lt"/>
              </a:rPr>
              <a:t> </a:t>
            </a:r>
            <a:r>
              <a:rPr kumimoji="0" lang="en-US" altLang="zh-CN" sz="8800" b="1" i="0" u="none" strike="noStrike" kern="1200" cap="none" spc="0" normalizeH="0" baseline="0" noProof="0" dirty="0" err="1">
                <a:ln w="38100">
                  <a:solidFill>
                    <a:srgbClr val="FFC000">
                      <a:lumMod val="40000"/>
                      <a:lumOff val="60000"/>
                    </a:srgbClr>
                  </a:solidFill>
                </a:ln>
                <a:solidFill>
                  <a:srgbClr val="FF0000"/>
                </a:solidFill>
                <a:effectLst/>
                <a:uLnTx/>
                <a:uFillTx/>
                <a:latin typeface="Cambria" panose="02040503050406030204" pitchFamily="18" charset="0"/>
                <a:ea typeface="Cambria" panose="02040503050406030204" pitchFamily="18" charset="0"/>
                <a:cs typeface="+mn-ea"/>
                <a:sym typeface="+mn-lt"/>
              </a:rPr>
              <a:t>kể</a:t>
            </a:r>
            <a:r>
              <a:rPr kumimoji="0" lang="en-US" altLang="zh-CN" sz="8800" b="1" i="0" u="none" strike="noStrike" kern="1200" cap="none" spc="0" normalizeH="0" baseline="0" noProof="0" dirty="0">
                <a:ln w="38100">
                  <a:solidFill>
                    <a:srgbClr val="FFC000">
                      <a:lumMod val="40000"/>
                      <a:lumOff val="60000"/>
                    </a:srgbClr>
                  </a:solidFill>
                </a:ln>
                <a:solidFill>
                  <a:srgbClr val="FF0000"/>
                </a:solidFill>
                <a:effectLst/>
                <a:uLnTx/>
                <a:uFillTx/>
                <a:latin typeface="Cambria" panose="02040503050406030204" pitchFamily="18" charset="0"/>
                <a:ea typeface="Cambria" panose="02040503050406030204" pitchFamily="18" charset="0"/>
                <a:cs typeface="+mn-ea"/>
                <a:sym typeface="+mn-lt"/>
              </a:rPr>
              <a:t> </a:t>
            </a:r>
            <a:r>
              <a:rPr kumimoji="0" lang="en-US" altLang="zh-CN" sz="8800" b="1" i="0" u="none" strike="noStrike" kern="1200" cap="none" spc="0" normalizeH="0" baseline="0" noProof="0" dirty="0" err="1">
                <a:ln w="38100">
                  <a:solidFill>
                    <a:srgbClr val="FFC000">
                      <a:lumMod val="40000"/>
                      <a:lumOff val="60000"/>
                    </a:srgbClr>
                  </a:solidFill>
                </a:ln>
                <a:solidFill>
                  <a:srgbClr val="FF0000"/>
                </a:solidFill>
                <a:effectLst/>
                <a:uLnTx/>
                <a:uFillTx/>
                <a:latin typeface="Cambria" panose="02040503050406030204" pitchFamily="18" charset="0"/>
                <a:ea typeface="Cambria" panose="02040503050406030204" pitchFamily="18" charset="0"/>
                <a:cs typeface="+mn-ea"/>
                <a:sym typeface="+mn-lt"/>
              </a:rPr>
              <a:t>chuyện</a:t>
            </a:r>
            <a:endParaRPr kumimoji="0" lang="zh-CN" altLang="en-US" sz="8800" b="1" i="0" u="none" strike="noStrike" kern="1200" cap="none" spc="0" normalizeH="0" baseline="0" noProof="0" dirty="0">
              <a:ln w="38100">
                <a:solidFill>
                  <a:srgbClr val="FFC000">
                    <a:lumMod val="40000"/>
                    <a:lumOff val="60000"/>
                  </a:srgbClr>
                </a:solidFill>
              </a:ln>
              <a:solidFill>
                <a:srgbClr val="FF0000"/>
              </a:solidFill>
              <a:effectLst/>
              <a:uLnTx/>
              <a:uFillTx/>
              <a:latin typeface="Cambria" panose="02040503050406030204" pitchFamily="18" charset="0"/>
              <a:ea typeface="字魂52号-阿开漫画体" panose="00000500000000000000" pitchFamily="2" charset="-122"/>
              <a:cs typeface="+mn-ea"/>
              <a:sym typeface="+mn-lt"/>
            </a:endParaRPr>
          </a:p>
        </p:txBody>
      </p:sp>
      <p:grpSp>
        <p:nvGrpSpPr>
          <p:cNvPr id="14" name="Group 13"/>
          <p:cNvGrpSpPr/>
          <p:nvPr/>
        </p:nvGrpSpPr>
        <p:grpSpPr>
          <a:xfrm>
            <a:off x="52417" y="3511151"/>
            <a:ext cx="2540197" cy="3563112"/>
            <a:chOff x="0" y="2916197"/>
            <a:chExt cx="3022613" cy="4066916"/>
          </a:xfrm>
        </p:grpSpPr>
        <p:pic>
          <p:nvPicPr>
            <p:cNvPr id="16" name="Picture 1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5647" b="97294" l="68570" r="96508"/>
                      </a14:imgEffect>
                      <a14:imgEffect>
                        <a14:saturation sat="300000"/>
                      </a14:imgEffect>
                    </a14:imgLayer>
                  </a14:imgProps>
                </a:ext>
                <a:ext uri="{28A0092B-C50C-407E-A947-70E740481C1C}">
                  <a14:useLocalDpi xmlns:a14="http://schemas.microsoft.com/office/drawing/2010/main" val="0"/>
                </a:ext>
              </a:extLst>
            </a:blip>
            <a:srcRect l="65078" t="72941"/>
            <a:stretch/>
          </p:blipFill>
          <p:spPr>
            <a:xfrm>
              <a:off x="259755" y="5127405"/>
              <a:ext cx="2394969" cy="1855708"/>
            </a:xfrm>
            <a:prstGeom prst="rect">
              <a:avLst/>
            </a:prstGeom>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2916197"/>
              <a:ext cx="3022613" cy="3010019"/>
            </a:xfrm>
            <a:prstGeom prst="rect">
              <a:avLst/>
            </a:prstGeom>
          </p:spPr>
        </p:pic>
      </p:grpSp>
      <p:pic>
        <p:nvPicPr>
          <p:cNvPr id="29" name="Picture 28"/>
          <p:cNvPicPr>
            <a:picLocks noChangeAspect="1"/>
          </p:cNvPicPr>
          <p:nvPr/>
        </p:nvPicPr>
        <p:blipFill>
          <a:blip r:embed="rId16">
            <a:extLst>
              <a:ext uri="{BEBA8EAE-BF5A-486C-A8C5-ECC9F3942E4B}">
                <a14:imgProps xmlns:a14="http://schemas.microsoft.com/office/drawing/2010/main">
                  <a14:imgLayer r:embed="rId17">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6031340" y="2351723"/>
            <a:ext cx="9392301" cy="5214830"/>
          </a:xfrm>
          <a:prstGeom prst="rect">
            <a:avLst/>
          </a:prstGeom>
        </p:spPr>
      </p:pic>
    </p:spTree>
    <p:extLst>
      <p:ext uri="{BB962C8B-B14F-4D97-AF65-F5344CB8AC3E}">
        <p14:creationId xmlns:p14="http://schemas.microsoft.com/office/powerpoint/2010/main" val="23224782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500" fill="hold"/>
                                        <p:tgtEl>
                                          <p:spTgt spid="28"/>
                                        </p:tgtEl>
                                        <p:attrNameLst>
                                          <p:attrName>ppt_x</p:attrName>
                                        </p:attrNameLst>
                                      </p:cBhvr>
                                      <p:tavLst>
                                        <p:tav tm="0">
                                          <p:val>
                                            <p:strVal val="#ppt_x"/>
                                          </p:val>
                                        </p:tav>
                                        <p:tav tm="100000">
                                          <p:val>
                                            <p:strVal val="#ppt_x"/>
                                          </p:val>
                                        </p:tav>
                                      </p:tavLst>
                                    </p:anim>
                                    <p:anim calcmode="lin" valueType="num">
                                      <p:cBhvr additive="base">
                                        <p:cTn id="15" dur="500" fill="hold"/>
                                        <p:tgtEl>
                                          <p:spTgt spid="28"/>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ppt_x"/>
                                          </p:val>
                                        </p:tav>
                                        <p:tav tm="100000">
                                          <p:val>
                                            <p:strVal val="#ppt_x"/>
                                          </p:val>
                                        </p:tav>
                                      </p:tavLst>
                                    </p:anim>
                                    <p:anim calcmode="lin" valueType="num">
                                      <p:cBhvr additive="base">
                                        <p:cTn id="19" dur="500" fill="hold"/>
                                        <p:tgtEl>
                                          <p:spTgt spid="27"/>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additive="base">
                                        <p:cTn id="22" dur="500" fill="hold"/>
                                        <p:tgtEl>
                                          <p:spTgt spid="26"/>
                                        </p:tgtEl>
                                        <p:attrNameLst>
                                          <p:attrName>ppt_x</p:attrName>
                                        </p:attrNameLst>
                                      </p:cBhvr>
                                      <p:tavLst>
                                        <p:tav tm="0">
                                          <p:val>
                                            <p:strVal val="#ppt_x"/>
                                          </p:val>
                                        </p:tav>
                                        <p:tav tm="100000">
                                          <p:val>
                                            <p:strVal val="#ppt_x"/>
                                          </p:val>
                                        </p:tav>
                                      </p:tavLst>
                                    </p:anim>
                                    <p:anim calcmode="lin" valueType="num">
                                      <p:cBhvr additive="base">
                                        <p:cTn id="23" dur="500" fill="hold"/>
                                        <p:tgtEl>
                                          <p:spTgt spid="2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fill="hold"/>
                                        <p:tgtEl>
                                          <p:spTgt spid="25"/>
                                        </p:tgtEl>
                                        <p:attrNameLst>
                                          <p:attrName>ppt_x</p:attrName>
                                        </p:attrNameLst>
                                      </p:cBhvr>
                                      <p:tavLst>
                                        <p:tav tm="0">
                                          <p:val>
                                            <p:strVal val="#ppt_x"/>
                                          </p:val>
                                        </p:tav>
                                        <p:tav tm="100000">
                                          <p:val>
                                            <p:strVal val="#ppt_x"/>
                                          </p:val>
                                        </p:tav>
                                      </p:tavLst>
                                    </p:anim>
                                    <p:anim calcmode="lin" valueType="num">
                                      <p:cBhvr additive="base">
                                        <p:cTn id="27" dur="500" fill="hold"/>
                                        <p:tgtEl>
                                          <p:spTgt spid="25"/>
                                        </p:tgtEl>
                                        <p:attrNameLst>
                                          <p:attrName>ppt_y</p:attrName>
                                        </p:attrNameLst>
                                      </p:cBhvr>
                                      <p:tavLst>
                                        <p:tav tm="0">
                                          <p:val>
                                            <p:strVal val="1+#ppt_h/2"/>
                                          </p:val>
                                        </p:tav>
                                        <p:tav tm="100000">
                                          <p:val>
                                            <p:strVal val="#ppt_y"/>
                                          </p:val>
                                        </p:tav>
                                      </p:tavLst>
                                    </p:anim>
                                  </p:childTnLst>
                                </p:cTn>
                              </p:par>
                              <p:par>
                                <p:cTn id="28" presetID="14" presetClass="entr" presetSubtype="1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randombar(horizontal)">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3">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4">
            <a:extLst>
              <a:ext uri="{28A0092B-C50C-407E-A947-70E740481C1C}">
                <a14:useLocalDpi xmlns:a14="http://schemas.microsoft.com/office/drawing/2010/main" val="0"/>
              </a:ext>
            </a:extLst>
          </a:blip>
          <a:srcRect l="45745" t="51422" b="8905"/>
          <a:stretch/>
        </p:blipFill>
        <p:spPr>
          <a:xfrm>
            <a:off x="-2" y="0"/>
            <a:ext cx="5509153" cy="5004881"/>
          </a:xfrm>
          <a:prstGeom prst="rect">
            <a:avLst/>
          </a:prstGeom>
        </p:spPr>
      </p:pic>
      <p:pic>
        <p:nvPicPr>
          <p:cNvPr id="18"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5">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0" name="图片 19">
            <a:extLst>
              <a:ext uri="{FF2B5EF4-FFF2-40B4-BE49-F238E27FC236}">
                <a16:creationId xmlns:a16="http://schemas.microsoft.com/office/drawing/2014/main" id="{846B5158-80B5-45FA-A20E-3F4C267E9183}"/>
              </a:ext>
            </a:extLst>
          </p:cNvPr>
          <p:cNvPicPr>
            <a:picLocks noChangeAspect="1"/>
          </p:cNvPicPr>
          <p:nvPr/>
        </p:nvPicPr>
        <p:blipFill rotWithShape="1">
          <a:blip r:embed="rId6">
            <a:extLst>
              <a:ext uri="{28A0092B-C50C-407E-A947-70E740481C1C}">
                <a14:useLocalDpi xmlns:a14="http://schemas.microsoft.com/office/drawing/2010/main" val="0"/>
              </a:ext>
            </a:extLst>
          </a:blip>
          <a:srcRect l="23378" t="32731" r="39982" b="43403"/>
          <a:stretch/>
        </p:blipFill>
        <p:spPr>
          <a:xfrm>
            <a:off x="0" y="878480"/>
            <a:ext cx="2527678" cy="2469731"/>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6">
            <a:extLst>
              <a:ext uri="{28A0092B-C50C-407E-A947-70E740481C1C}">
                <a14:useLocalDpi xmlns:a14="http://schemas.microsoft.com/office/drawing/2010/main" val="0"/>
              </a:ext>
            </a:extLst>
          </a:blip>
          <a:srcRect l="54131" t="41498" b="43403"/>
          <a:stretch/>
        </p:blipFill>
        <p:spPr>
          <a:xfrm>
            <a:off x="9373229" y="306449"/>
            <a:ext cx="3580770" cy="1768111"/>
          </a:xfrm>
          <a:prstGeom prst="rect">
            <a:avLst/>
          </a:prstGeom>
        </p:spPr>
      </p:pic>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194001" y="2364751"/>
            <a:ext cx="9392301" cy="5214830"/>
          </a:xfrm>
          <a:prstGeom prst="rect">
            <a:avLst/>
          </a:prstGeom>
        </p:spPr>
      </p:pic>
      <p:pic>
        <p:nvPicPr>
          <p:cNvPr id="3" name="Picture 2">
            <a:extLst>
              <a:ext uri="{FF2B5EF4-FFF2-40B4-BE49-F238E27FC236}">
                <a16:creationId xmlns:a16="http://schemas.microsoft.com/office/drawing/2014/main" id="{33FA2D86-2DC6-8E42-5610-6AC6BB5D17A5}"/>
              </a:ext>
            </a:extLst>
          </p:cNvPr>
          <p:cNvPicPr>
            <a:picLocks noChangeAspect="1"/>
          </p:cNvPicPr>
          <p:nvPr/>
        </p:nvPicPr>
        <p:blipFill>
          <a:blip r:embed="rId9"/>
          <a:stretch>
            <a:fillRect/>
          </a:stretch>
        </p:blipFill>
        <p:spPr>
          <a:xfrm>
            <a:off x="3000959" y="1296129"/>
            <a:ext cx="6011177" cy="1542422"/>
          </a:xfrm>
          <a:prstGeom prst="rect">
            <a:avLst/>
          </a:prstGeom>
        </p:spPr>
      </p:pic>
    </p:spTree>
    <p:extLst>
      <p:ext uri="{BB962C8B-B14F-4D97-AF65-F5344CB8AC3E}">
        <p14:creationId xmlns:p14="http://schemas.microsoft.com/office/powerpoint/2010/main" val="14824123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4">
            <a:extLst>
              <a:ext uri="{FF2B5EF4-FFF2-40B4-BE49-F238E27FC236}">
                <a16:creationId xmlns:a16="http://schemas.microsoft.com/office/drawing/2014/main" id="{8C61BDDF-8B72-0429-ED46-5017E3BA48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grpSp>
        <p:nvGrpSpPr>
          <p:cNvPr id="4" name="Group 3">
            <a:extLst>
              <a:ext uri="{FF2B5EF4-FFF2-40B4-BE49-F238E27FC236}">
                <a16:creationId xmlns:a16="http://schemas.microsoft.com/office/drawing/2014/main" id="{E183D372-8EC9-E115-EC3F-3A3EF7B3DF51}"/>
              </a:ext>
            </a:extLst>
          </p:cNvPr>
          <p:cNvGrpSpPr/>
          <p:nvPr/>
        </p:nvGrpSpPr>
        <p:grpSpPr>
          <a:xfrm>
            <a:off x="804673" y="703044"/>
            <a:ext cx="10744200" cy="1200070"/>
            <a:chOff x="511811" y="527283"/>
            <a:chExt cx="5834378" cy="900053"/>
          </a:xfrm>
        </p:grpSpPr>
        <p:pic>
          <p:nvPicPr>
            <p:cNvPr id="6" name="Picture 5">
              <a:extLst>
                <a:ext uri="{FF2B5EF4-FFF2-40B4-BE49-F238E27FC236}">
                  <a16:creationId xmlns:a16="http://schemas.microsoft.com/office/drawing/2014/main" id="{AF37F605-83C2-909D-F379-C203CCFD6689}"/>
                </a:ext>
              </a:extLst>
            </p:cNvPr>
            <p:cNvPicPr>
              <a:picLocks noChangeAspect="1"/>
            </p:cNvPicPr>
            <p:nvPr/>
          </p:nvPicPr>
          <p:blipFill>
            <a:blip r:embed="rId4"/>
            <a:stretch>
              <a:fillRect/>
            </a:stretch>
          </p:blipFill>
          <p:spPr>
            <a:xfrm>
              <a:off x="511811" y="527283"/>
              <a:ext cx="5834378" cy="877900"/>
            </a:xfrm>
            <a:prstGeom prst="rect">
              <a:avLst/>
            </a:prstGeom>
          </p:spPr>
        </p:pic>
        <p:sp>
          <p:nvSpPr>
            <p:cNvPr id="7" name="TextBox 6">
              <a:extLst>
                <a:ext uri="{FF2B5EF4-FFF2-40B4-BE49-F238E27FC236}">
                  <a16:creationId xmlns:a16="http://schemas.microsoft.com/office/drawing/2014/main" id="{39BCF0F3-A0E7-C2A2-CB54-08763E7A1B56}"/>
                </a:ext>
              </a:extLst>
            </p:cNvPr>
            <p:cNvSpPr txBox="1"/>
            <p:nvPr/>
          </p:nvSpPr>
          <p:spPr>
            <a:xfrm>
              <a:off x="1196865" y="711756"/>
              <a:ext cx="4975336" cy="715580"/>
            </a:xfrm>
            <a:prstGeom prst="rect">
              <a:avLst/>
            </a:prstGeom>
            <a:noFill/>
          </p:spPr>
          <p:txBody>
            <a:bodyPr wrap="square" rtlCol="0">
              <a:spAutoFit/>
            </a:bodyPr>
            <a:lstStyle/>
            <a:p>
              <a:pPr algn="just" defTabSz="1219170">
                <a:buClr>
                  <a:srgbClr val="000000"/>
                </a:buClr>
              </a:pPr>
              <a:r>
                <a:rPr lang="vi-VN" sz="2800" kern="0" dirty="0">
                  <a:solidFill>
                    <a:srgbClr val="21305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Nói với người thân về hành trình hạt đỗ con trở thành cây đỗ.</a:t>
              </a:r>
              <a:endParaRPr lang="en-US" sz="2800" kern="0" dirty="0">
                <a:solidFill>
                  <a:srgbClr val="213054">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8" name="TextBox 7">
            <a:extLst>
              <a:ext uri="{FF2B5EF4-FFF2-40B4-BE49-F238E27FC236}">
                <a16:creationId xmlns:a16="http://schemas.microsoft.com/office/drawing/2014/main" id="{9E444C11-846C-E1E7-D191-ADDB6C63FC5A}"/>
              </a:ext>
            </a:extLst>
          </p:cNvPr>
          <p:cNvSpPr txBox="1"/>
          <p:nvPr/>
        </p:nvSpPr>
        <p:spPr>
          <a:xfrm>
            <a:off x="5806440" y="2030111"/>
            <a:ext cx="6115483" cy="3946786"/>
          </a:xfrm>
          <a:prstGeom prst="rect">
            <a:avLst/>
          </a:prstGeom>
          <a:noFill/>
        </p:spPr>
        <p:txBody>
          <a:bodyPr wrap="square" rtlCol="0">
            <a:spAutoFit/>
          </a:bodyPr>
          <a:lstStyle/>
          <a:p>
            <a:pPr algn="just" defTabSz="1219170">
              <a:lnSpc>
                <a:spcPct val="130000"/>
              </a:lnSpc>
              <a:buClr>
                <a:srgbClr val="000000"/>
              </a:buClr>
            </a:pPr>
            <a:r>
              <a:rPr lang="vi-VN"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Quan </a:t>
            </a:r>
            <a:r>
              <a:rPr lang="vi-VN"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sát và kể lại theo tranh minh họa</a:t>
            </a: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a:t>
            </a:r>
          </a:p>
          <a:p>
            <a:pPr algn="just" defTabSz="1219170">
              <a:lnSpc>
                <a:spcPct val="130000"/>
              </a:lnSpc>
              <a:buClr>
                <a:srgbClr val="000000"/>
              </a:buClr>
            </a:pPr>
            <a:r>
              <a:rPr lang="en-US"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vi-VN"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Kể về những ai đã góp phần giúp hạt đỗ nằm trong lòng đất có thể nảy mầm và vươn lên thành cây đỗ.</a:t>
            </a:r>
          </a:p>
          <a:p>
            <a:pPr algn="just" defTabSz="1219170">
              <a:lnSpc>
                <a:spcPct val="130000"/>
              </a:lnSpc>
              <a:buClr>
                <a:srgbClr val="000000"/>
              </a:buClr>
            </a:pPr>
            <a:r>
              <a:rPr lang="vi-VN"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Trao đổi với người thân câu chuyện muốn nói điều gì với các bạn nhỏ.</a:t>
            </a:r>
            <a:endParaRPr lang="vi-VN" sz="2800" kern="0" dirty="0">
              <a:solidFill>
                <a:srgbClr val="FC7D77">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9" name="Group 8">
            <a:extLst>
              <a:ext uri="{FF2B5EF4-FFF2-40B4-BE49-F238E27FC236}">
                <a16:creationId xmlns:a16="http://schemas.microsoft.com/office/drawing/2014/main" id="{9B14D540-6670-9030-1CFD-2B3C7798E5B5}"/>
              </a:ext>
            </a:extLst>
          </p:cNvPr>
          <p:cNvGrpSpPr/>
          <p:nvPr/>
        </p:nvGrpSpPr>
        <p:grpSpPr>
          <a:xfrm>
            <a:off x="1268958" y="1903114"/>
            <a:ext cx="4608055" cy="4074277"/>
            <a:chOff x="902865" y="819656"/>
            <a:chExt cx="4871775" cy="3602218"/>
          </a:xfrm>
        </p:grpSpPr>
        <p:pic>
          <p:nvPicPr>
            <p:cNvPr id="13" name="Picture 12">
              <a:extLst>
                <a:ext uri="{FF2B5EF4-FFF2-40B4-BE49-F238E27FC236}">
                  <a16:creationId xmlns:a16="http://schemas.microsoft.com/office/drawing/2014/main" id="{7A0B8344-9DE1-0EA2-F396-F469B62E92CA}"/>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t="10290" r="50000" b="55103"/>
            <a:stretch/>
          </p:blipFill>
          <p:spPr>
            <a:xfrm>
              <a:off x="902865" y="819656"/>
              <a:ext cx="2539700" cy="1752094"/>
            </a:xfrm>
            <a:prstGeom prst="rect">
              <a:avLst/>
            </a:prstGeom>
          </p:spPr>
        </p:pic>
        <p:pic>
          <p:nvPicPr>
            <p:cNvPr id="14" name="Picture 13">
              <a:extLst>
                <a:ext uri="{FF2B5EF4-FFF2-40B4-BE49-F238E27FC236}">
                  <a16:creationId xmlns:a16="http://schemas.microsoft.com/office/drawing/2014/main" id="{ABEC81F8-E11E-AFF8-01A5-1ECF752A229F}"/>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653" t="53972" r="49347" b="11421"/>
            <a:stretch/>
          </p:blipFill>
          <p:spPr>
            <a:xfrm>
              <a:off x="902865" y="2652806"/>
              <a:ext cx="2539700" cy="1752094"/>
            </a:xfrm>
            <a:prstGeom prst="rect">
              <a:avLst/>
            </a:prstGeom>
          </p:spPr>
        </p:pic>
        <p:pic>
          <p:nvPicPr>
            <p:cNvPr id="15" name="Picture 14">
              <a:extLst>
                <a:ext uri="{FF2B5EF4-FFF2-40B4-BE49-F238E27FC236}">
                  <a16:creationId xmlns:a16="http://schemas.microsoft.com/office/drawing/2014/main" id="{CCD76835-37A3-5D4B-2B17-EE387EC0EBC9}"/>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53165" t="10088" r="-3165" b="55305"/>
            <a:stretch/>
          </p:blipFill>
          <p:spPr>
            <a:xfrm>
              <a:off x="3234940" y="836630"/>
              <a:ext cx="2539700" cy="1752094"/>
            </a:xfrm>
            <a:prstGeom prst="rect">
              <a:avLst/>
            </a:prstGeom>
          </p:spPr>
        </p:pic>
        <p:pic>
          <p:nvPicPr>
            <p:cNvPr id="16" name="Picture 15">
              <a:extLst>
                <a:ext uri="{FF2B5EF4-FFF2-40B4-BE49-F238E27FC236}">
                  <a16:creationId xmlns:a16="http://schemas.microsoft.com/office/drawing/2014/main" id="{56F8BDF9-E01D-E12C-D7BF-713DF60E01E4}"/>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rcRect l="52576" t="54499" r="-2576" b="10894"/>
            <a:stretch/>
          </p:blipFill>
          <p:spPr>
            <a:xfrm>
              <a:off x="3234940" y="2669780"/>
              <a:ext cx="2539700" cy="1752094"/>
            </a:xfrm>
            <a:prstGeom prst="rect">
              <a:avLst/>
            </a:prstGeom>
          </p:spPr>
        </p:pic>
      </p:grpSp>
    </p:spTree>
    <p:extLst>
      <p:ext uri="{BB962C8B-B14F-4D97-AF65-F5344CB8AC3E}">
        <p14:creationId xmlns:p14="http://schemas.microsoft.com/office/powerpoint/2010/main" val="26770746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wipe(left)">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3">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4">
            <a:extLst>
              <a:ext uri="{28A0092B-C50C-407E-A947-70E740481C1C}">
                <a14:useLocalDpi xmlns:a14="http://schemas.microsoft.com/office/drawing/2010/main" val="0"/>
              </a:ext>
            </a:extLst>
          </a:blip>
          <a:srcRect l="45745" t="51422" b="8905"/>
          <a:stretch/>
        </p:blipFill>
        <p:spPr>
          <a:xfrm>
            <a:off x="-2" y="0"/>
            <a:ext cx="5509153" cy="5004881"/>
          </a:xfrm>
          <a:prstGeom prst="rect">
            <a:avLst/>
          </a:prstGeom>
        </p:spPr>
      </p:pic>
      <p:pic>
        <p:nvPicPr>
          <p:cNvPr id="20" name="图片 19">
            <a:extLst>
              <a:ext uri="{FF2B5EF4-FFF2-40B4-BE49-F238E27FC236}">
                <a16:creationId xmlns:a16="http://schemas.microsoft.com/office/drawing/2014/main" id="{846B5158-80B5-45FA-A20E-3F4C267E9183}"/>
              </a:ext>
            </a:extLst>
          </p:cNvPr>
          <p:cNvPicPr>
            <a:picLocks noChangeAspect="1"/>
          </p:cNvPicPr>
          <p:nvPr/>
        </p:nvPicPr>
        <p:blipFill rotWithShape="1">
          <a:blip r:embed="rId5">
            <a:extLst>
              <a:ext uri="{28A0092B-C50C-407E-A947-70E740481C1C}">
                <a14:useLocalDpi xmlns:a14="http://schemas.microsoft.com/office/drawing/2010/main" val="0"/>
              </a:ext>
            </a:extLst>
          </a:blip>
          <a:srcRect l="23378" t="32731" r="39982" b="43403"/>
          <a:stretch/>
        </p:blipFill>
        <p:spPr>
          <a:xfrm>
            <a:off x="0" y="878480"/>
            <a:ext cx="2527678" cy="2469731"/>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5">
            <a:extLst>
              <a:ext uri="{28A0092B-C50C-407E-A947-70E740481C1C}">
                <a14:useLocalDpi xmlns:a14="http://schemas.microsoft.com/office/drawing/2010/main" val="0"/>
              </a:ext>
            </a:extLst>
          </a:blip>
          <a:srcRect l="54131" t="41498" b="43403"/>
          <a:stretch/>
        </p:blipFill>
        <p:spPr>
          <a:xfrm>
            <a:off x="9373229" y="306449"/>
            <a:ext cx="3580770" cy="1768111"/>
          </a:xfrm>
          <a:prstGeom prst="rect">
            <a:avLst/>
          </a:prstGeom>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399849" y="2074560"/>
            <a:ext cx="9392301" cy="5214830"/>
          </a:xfrm>
          <a:prstGeom prst="rect">
            <a:avLst/>
          </a:prstGeom>
        </p:spPr>
      </p:pic>
      <p:pic>
        <p:nvPicPr>
          <p:cNvPr id="13" name="图片 19">
            <a:extLst>
              <a:ext uri="{FF2B5EF4-FFF2-40B4-BE49-F238E27FC236}">
                <a16:creationId xmlns:a16="http://schemas.microsoft.com/office/drawing/2014/main" id="{846B5158-80B5-45FA-A20E-3F4C267E918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0" y="878480"/>
            <a:ext cx="2527678" cy="2469731"/>
          </a:xfrm>
          <a:prstGeom prst="rect">
            <a:avLst/>
          </a:prstGeom>
        </p:spPr>
      </p:pic>
      <p:pic>
        <p:nvPicPr>
          <p:cNvPr id="14"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9980677" y="-111801"/>
            <a:ext cx="3580770" cy="1768111"/>
          </a:xfrm>
          <a:prstGeom prst="rect">
            <a:avLst/>
          </a:prstGeom>
        </p:spPr>
      </p:pic>
      <p:pic>
        <p:nvPicPr>
          <p:cNvPr id="2" name="Picture 1">
            <a:extLst>
              <a:ext uri="{FF2B5EF4-FFF2-40B4-BE49-F238E27FC236}">
                <a16:creationId xmlns:a16="http://schemas.microsoft.com/office/drawing/2014/main" id="{7E8F133A-5C44-3079-6BED-D91B57E5EBF1}"/>
              </a:ext>
            </a:extLst>
          </p:cNvPr>
          <p:cNvPicPr>
            <a:picLocks noChangeAspect="1"/>
          </p:cNvPicPr>
          <p:nvPr/>
        </p:nvPicPr>
        <p:blipFill>
          <a:blip r:embed="rId10"/>
          <a:stretch>
            <a:fillRect/>
          </a:stretch>
        </p:blipFill>
        <p:spPr>
          <a:xfrm>
            <a:off x="1658799" y="928380"/>
            <a:ext cx="8596105" cy="1542422"/>
          </a:xfrm>
          <a:prstGeom prst="rect">
            <a:avLst/>
          </a:prstGeom>
        </p:spPr>
      </p:pic>
    </p:spTree>
    <p:extLst>
      <p:ext uri="{BB962C8B-B14F-4D97-AF65-F5344CB8AC3E}">
        <p14:creationId xmlns:p14="http://schemas.microsoft.com/office/powerpoint/2010/main" val="30406247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3">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0" name="图片 9">
            <a:extLst>
              <a:ext uri="{FF2B5EF4-FFF2-40B4-BE49-F238E27FC236}">
                <a16:creationId xmlns:a16="http://schemas.microsoft.com/office/drawing/2014/main" id="{D02DE68C-2BC2-494F-B66A-30EB54DA1BF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4421207"/>
            <a:ext cx="12191999" cy="2436794"/>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357" y="2268100"/>
            <a:ext cx="12968322" cy="7148964"/>
          </a:xfrm>
          <a:prstGeom prst="rect">
            <a:avLst/>
          </a:prstGeom>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 y="0"/>
            <a:ext cx="5509153" cy="5004881"/>
          </a:xfrm>
          <a:prstGeom prst="rect">
            <a:avLst/>
          </a:prstGeom>
        </p:spPr>
      </p:pic>
      <p:pic>
        <p:nvPicPr>
          <p:cNvPr id="18"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7">
            <a:extLst>
              <a:ext uri="{28A0092B-C50C-407E-A947-70E740481C1C}">
                <a14:useLocalDpi xmlns:a14="http://schemas.microsoft.com/office/drawing/2010/main" val="0"/>
              </a:ext>
            </a:extLst>
          </a:blip>
          <a:srcRect t="44946" r="61759" b="8905"/>
          <a:stretch/>
        </p:blipFill>
        <p:spPr>
          <a:xfrm>
            <a:off x="8326569" y="142732"/>
            <a:ext cx="3883021" cy="5821843"/>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8">
            <a:extLst>
              <a:ext uri="{28A0092B-C50C-407E-A947-70E740481C1C}">
                <a14:useLocalDpi xmlns:a14="http://schemas.microsoft.com/office/drawing/2010/main" val="0"/>
              </a:ext>
            </a:extLst>
          </a:blip>
          <a:srcRect l="54131" t="41498" b="43403"/>
          <a:stretch/>
        </p:blipFill>
        <p:spPr>
          <a:xfrm>
            <a:off x="9910245" y="978087"/>
            <a:ext cx="3580770" cy="1768111"/>
          </a:xfrm>
          <a:prstGeom prst="rect">
            <a:avLst/>
          </a:prstGeom>
        </p:spPr>
      </p:pic>
      <p:pic>
        <p:nvPicPr>
          <p:cNvPr id="38" name="图片 37">
            <a:extLst>
              <a:ext uri="{FF2B5EF4-FFF2-40B4-BE49-F238E27FC236}">
                <a16:creationId xmlns:a16="http://schemas.microsoft.com/office/drawing/2014/main" id="{13F4D0B7-7CD1-4605-8B2A-32B9EA115FD3}"/>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rot="946435">
            <a:off x="10025832" y="-5576"/>
            <a:ext cx="3580770" cy="1768111"/>
          </a:xfrm>
          <a:prstGeom prst="rect">
            <a:avLst/>
          </a:prstGeom>
        </p:spPr>
      </p:pic>
      <p:pic>
        <p:nvPicPr>
          <p:cNvPr id="13" name="图片 19">
            <a:extLst>
              <a:ext uri="{FF2B5EF4-FFF2-40B4-BE49-F238E27FC236}">
                <a16:creationId xmlns:a16="http://schemas.microsoft.com/office/drawing/2014/main" id="{846B5158-80B5-45FA-A20E-3F4C267E9183}"/>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0" y="878480"/>
            <a:ext cx="2527678" cy="2469731"/>
          </a:xfrm>
          <a:prstGeom prst="rect">
            <a:avLst/>
          </a:prstGeom>
        </p:spPr>
      </p:pic>
      <p:pic>
        <p:nvPicPr>
          <p:cNvPr id="21" name="Picture 20"/>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206223" y="-503962"/>
            <a:ext cx="9392301" cy="5214830"/>
          </a:xfrm>
          <a:prstGeom prst="rect">
            <a:avLst/>
          </a:prstGeom>
        </p:spPr>
      </p:pic>
      <p:pic>
        <p:nvPicPr>
          <p:cNvPr id="2" name="Picture 1">
            <a:extLst>
              <a:ext uri="{FF2B5EF4-FFF2-40B4-BE49-F238E27FC236}">
                <a16:creationId xmlns:a16="http://schemas.microsoft.com/office/drawing/2014/main" id="{1CFC50AC-BF83-70A7-6D73-87B34CC3C7DD}"/>
              </a:ext>
            </a:extLst>
          </p:cNvPr>
          <p:cNvPicPr>
            <a:picLocks noChangeAspect="1"/>
          </p:cNvPicPr>
          <p:nvPr/>
        </p:nvPicPr>
        <p:blipFill>
          <a:blip r:embed="rId13"/>
          <a:stretch>
            <a:fillRect/>
          </a:stretch>
        </p:blipFill>
        <p:spPr>
          <a:xfrm>
            <a:off x="1351257" y="936399"/>
            <a:ext cx="3450635" cy="2280102"/>
          </a:xfrm>
          <a:prstGeom prst="rect">
            <a:avLst/>
          </a:prstGeom>
        </p:spPr>
      </p:pic>
    </p:spTree>
    <p:extLst>
      <p:ext uri="{BB962C8B-B14F-4D97-AF65-F5344CB8AC3E}">
        <p14:creationId xmlns:p14="http://schemas.microsoft.com/office/powerpoint/2010/main" val="2969598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ppt_w</p:attrName>
                                        </p:attrNameLst>
                                      </p:cBhvr>
                                      <p:tavLst>
                                        <p:tav tm="0">
                                          <p:val>
                                            <p:fltVal val="0"/>
                                          </p:val>
                                        </p:tav>
                                        <p:tav tm="100000">
                                          <p:val>
                                            <p:strVal val="#ppt_w"/>
                                          </p:val>
                                        </p:tav>
                                      </p:tavLst>
                                    </p:anim>
                                    <p:anim calcmode="lin" valueType="num">
                                      <p:cBhvr>
                                        <p:cTn id="16" dur="500" fill="hold"/>
                                        <p:tgtEl>
                                          <p:spTgt spid="24"/>
                                        </p:tgtEl>
                                        <p:attrNameLst>
                                          <p:attrName>ppt_h</p:attrName>
                                        </p:attrNameLst>
                                      </p:cBhvr>
                                      <p:tavLst>
                                        <p:tav tm="0">
                                          <p:val>
                                            <p:fltVal val="0"/>
                                          </p:val>
                                        </p:tav>
                                        <p:tav tm="100000">
                                          <p:val>
                                            <p:strVal val="#ppt_h"/>
                                          </p:val>
                                        </p:tav>
                                      </p:tavLst>
                                    </p:anim>
                                    <p:animEffect transition="in" filter="fade">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2">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2" name="图片 9">
            <a:extLst>
              <a:ext uri="{FF2B5EF4-FFF2-40B4-BE49-F238E27FC236}">
                <a16:creationId xmlns:a16="http://schemas.microsoft.com/office/drawing/2014/main" id="{D02DE68C-2BC2-494F-B66A-30EB54DA1BF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421207"/>
            <a:ext cx="12191999" cy="2436794"/>
          </a:xfrm>
          <a:prstGeom prst="rect">
            <a:avLst/>
          </a:prstGeom>
        </p:spPr>
      </p:pic>
      <p:pic>
        <p:nvPicPr>
          <p:cNvPr id="13"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 y="0"/>
            <a:ext cx="5509153" cy="5004881"/>
          </a:xfrm>
          <a:prstGeom prst="rect">
            <a:avLst/>
          </a:prstGeom>
        </p:spPr>
      </p:pic>
      <p:pic>
        <p:nvPicPr>
          <p:cNvPr id="14"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5">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15"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6">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sp>
        <p:nvSpPr>
          <p:cNvPr id="16" name="矩形: 圆角 12">
            <a:extLst>
              <a:ext uri="{FF2B5EF4-FFF2-40B4-BE49-F238E27FC236}">
                <a16:creationId xmlns:a16="http://schemas.microsoft.com/office/drawing/2014/main" id="{8954B49A-3A9D-4CD4-A153-0BADAB8DF30D}"/>
              </a:ext>
            </a:extLst>
          </p:cNvPr>
          <p:cNvSpPr/>
          <p:nvPr/>
        </p:nvSpPr>
        <p:spPr>
          <a:xfrm>
            <a:off x="449179" y="306449"/>
            <a:ext cx="11341768" cy="6064650"/>
          </a:xfrm>
          <a:prstGeom prst="roundRect">
            <a:avLst>
              <a:gd name="adj" fmla="val 16763"/>
            </a:avLst>
          </a:prstGeom>
          <a:solidFill>
            <a:schemeClr val="bg1"/>
          </a:solidFill>
          <a:ln w="38100">
            <a:solidFill>
              <a:srgbClr val="EC80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7" name="文本框 14">
            <a:extLst>
              <a:ext uri="{FF2B5EF4-FFF2-40B4-BE49-F238E27FC236}">
                <a16:creationId xmlns:a16="http://schemas.microsoft.com/office/drawing/2014/main" id="{F7B7643C-B7FA-4F38-BEA4-BAE7893105B8}"/>
              </a:ext>
            </a:extLst>
          </p:cNvPr>
          <p:cNvSpPr txBox="1"/>
          <p:nvPr/>
        </p:nvSpPr>
        <p:spPr>
          <a:xfrm rot="16200000">
            <a:off x="6356959" y="-4189791"/>
            <a:ext cx="923330" cy="10136540"/>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solidFill>
                    <a:prstClr val="black"/>
                  </a:solidFill>
                </a:ln>
                <a:pattFill prst="pct80">
                  <a:fgClr>
                    <a:srgbClr val="ED7D31">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01 - </a:t>
            </a:r>
            <a:r>
              <a:rPr kumimoji="0" lang="en-US" altLang="zh-CN" sz="4800" b="1" i="0" u="none" strike="noStrike" kern="1200" cap="none" spc="0" normalizeH="0" baseline="0" noProof="0" dirty="0" err="1">
                <a:ln>
                  <a:solidFill>
                    <a:prstClr val="black"/>
                  </a:solidFill>
                </a:ln>
                <a:pattFill prst="pct80">
                  <a:fgClr>
                    <a:srgbClr val="ED7D31">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Đoán</a:t>
            </a:r>
            <a:r>
              <a:rPr kumimoji="0" lang="en-US" altLang="zh-CN" sz="4800" b="1" i="0" u="none" strike="noStrike" kern="1200" cap="none" spc="0" normalizeH="0" baseline="0" noProof="0" dirty="0">
                <a:ln>
                  <a:solidFill>
                    <a:prstClr val="black"/>
                  </a:solidFill>
                </a:ln>
                <a:pattFill prst="pct80">
                  <a:fgClr>
                    <a:srgbClr val="ED7D31">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 </a:t>
            </a:r>
            <a:r>
              <a:rPr kumimoji="0" lang="en-US" altLang="zh-CN" sz="4800" b="1" i="0" u="none" strike="noStrike" kern="1200" cap="none" spc="0" normalizeH="0" baseline="0" noProof="0" dirty="0" err="1">
                <a:ln>
                  <a:solidFill>
                    <a:prstClr val="black"/>
                  </a:solidFill>
                </a:ln>
                <a:pattFill prst="pct80">
                  <a:fgClr>
                    <a:srgbClr val="ED7D31">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nội</a:t>
            </a:r>
            <a:r>
              <a:rPr kumimoji="0" lang="en-US" altLang="zh-CN" sz="4800" b="1" i="0" u="none" strike="noStrike" kern="1200" cap="none" spc="0" normalizeH="0" baseline="0" noProof="0" dirty="0">
                <a:ln>
                  <a:solidFill>
                    <a:prstClr val="black"/>
                  </a:solidFill>
                </a:ln>
                <a:pattFill prst="pct80">
                  <a:fgClr>
                    <a:srgbClr val="ED7D31">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 dung </a:t>
            </a:r>
            <a:r>
              <a:rPr kumimoji="0" lang="en-US" altLang="zh-CN" sz="4800" b="1" i="0" u="none" strike="noStrike" kern="1200" cap="none" spc="0" normalizeH="0" baseline="0" noProof="0" dirty="0" err="1">
                <a:ln>
                  <a:solidFill>
                    <a:prstClr val="black"/>
                  </a:solidFill>
                </a:ln>
                <a:pattFill prst="pct80">
                  <a:fgClr>
                    <a:srgbClr val="ED7D31">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tranh</a:t>
            </a:r>
            <a:endParaRPr kumimoji="0" lang="zh-CN" altLang="en-US" sz="4800" b="1" i="0" u="none" strike="noStrike" kern="1200" cap="none" spc="0" normalizeH="0" baseline="0" noProof="0" dirty="0">
              <a:ln>
                <a:solidFill>
                  <a:prstClr val="black"/>
                </a:solidFill>
              </a:ln>
              <a:pattFill prst="pct80">
                <a:fgClr>
                  <a:srgbClr val="ED7D31">
                    <a:lumMod val="60000"/>
                    <a:lumOff val="40000"/>
                  </a:srgbClr>
                </a:fgClr>
                <a:bgClr>
                  <a:prstClr val="white"/>
                </a:bgClr>
              </a:pattFill>
              <a:effectLst/>
              <a:uLnTx/>
              <a:uFillTx/>
              <a:latin typeface="Cambria" panose="02040503050406030204" pitchFamily="18" charset="0"/>
              <a:ea typeface="字魂52号-阿开漫画体" panose="00000500000000000000" pitchFamily="2" charset="-122"/>
              <a:cs typeface="+mn-ea"/>
              <a:sym typeface="+mn-lt"/>
            </a:endParaRPr>
          </a:p>
        </p:txBody>
      </p:sp>
      <p:pic>
        <p:nvPicPr>
          <p:cNvPr id="18" name="图片 10">
            <a:extLst>
              <a:ext uri="{FF2B5EF4-FFF2-40B4-BE49-F238E27FC236}">
                <a16:creationId xmlns:a16="http://schemas.microsoft.com/office/drawing/2014/main" id="{861E76E6-BF4A-478C-9A0F-1C22EAC9911D}"/>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1129" y="88678"/>
            <a:ext cx="2527678" cy="2469731"/>
          </a:xfrm>
          <a:prstGeom prst="rect">
            <a:avLst/>
          </a:prstGeom>
        </p:spPr>
      </p:pic>
      <p:pic>
        <p:nvPicPr>
          <p:cNvPr id="19" name="图片 37">
            <a:extLst>
              <a:ext uri="{FF2B5EF4-FFF2-40B4-BE49-F238E27FC236}">
                <a16:creationId xmlns:a16="http://schemas.microsoft.com/office/drawing/2014/main" id="{13F4D0B7-7CD1-4605-8B2A-32B9EA115FD3}"/>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rot="946435">
            <a:off x="10096509" y="-219630"/>
            <a:ext cx="3580770" cy="1768111"/>
          </a:xfrm>
          <a:prstGeom prst="rect">
            <a:avLst/>
          </a:prstGeom>
        </p:spPr>
      </p:pic>
      <p:pic>
        <p:nvPicPr>
          <p:cNvPr id="20" name="图片 39">
            <a:extLst>
              <a:ext uri="{FF2B5EF4-FFF2-40B4-BE49-F238E27FC236}">
                <a16:creationId xmlns:a16="http://schemas.microsoft.com/office/drawing/2014/main" id="{E71F7531-AFB7-4F2E-8ED7-DBA6BA207F5F}"/>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45126" y="-938984"/>
            <a:ext cx="2527678" cy="2469731"/>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46105" y="1450510"/>
            <a:ext cx="3240789" cy="5113366"/>
          </a:xfrm>
          <a:prstGeom prst="rect">
            <a:avLst/>
          </a:prstGeom>
        </p:spPr>
      </p:pic>
      <p:sp>
        <p:nvSpPr>
          <p:cNvPr id="22" name="TextBox 21"/>
          <p:cNvSpPr txBox="1"/>
          <p:nvPr/>
        </p:nvSpPr>
        <p:spPr>
          <a:xfrm>
            <a:off x="825468" y="2890461"/>
            <a:ext cx="8533841"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Quan</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sát</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4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bức</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tranh</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sau</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dựa</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vào</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câu</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hỏi</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gợi</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ý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để</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đoán</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nội</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dung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từng</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bức</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tranh</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bạn</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err="1">
                <a:ln>
                  <a:noFill/>
                </a:ln>
                <a:solidFill>
                  <a:srgbClr val="E7E6E6">
                    <a:lumMod val="25000"/>
                  </a:srgbClr>
                </a:solidFill>
                <a:effectLst/>
                <a:uLnTx/>
                <a:uFillTx/>
                <a:latin typeface="Cambria" panose="02040503050406030204" pitchFamily="18" charset="0"/>
                <a:ea typeface="Cambria" panose="02040503050406030204" pitchFamily="18" charset="0"/>
                <a:cs typeface="+mn-cs"/>
              </a:rPr>
              <a:t>nhé</a:t>
            </a:r>
            <a:r>
              <a:rPr kumimoji="0" lang="en-US" sz="4800" b="0" i="0" u="none" strike="noStrike" kern="1200" cap="none" spc="0" normalizeH="0" baseline="0" noProof="0" dirty="0">
                <a:ln>
                  <a:noFill/>
                </a:ln>
                <a:solidFill>
                  <a:srgbClr val="E7E6E6">
                    <a:lumMod val="25000"/>
                  </a:srgbClr>
                </a:solidFill>
                <a:effectLst/>
                <a:uLnTx/>
                <a:uFillTx/>
                <a:latin typeface="Cambria" panose="02040503050406030204" pitchFamily="18" charset="0"/>
                <a:ea typeface="Cambria" panose="02040503050406030204" pitchFamily="18" charset="0"/>
                <a:cs typeface="+mn-cs"/>
              </a:rPr>
              <a:t>!</a:t>
            </a:r>
          </a:p>
        </p:txBody>
      </p:sp>
      <p:sp>
        <p:nvSpPr>
          <p:cNvPr id="23" name="文本框 14">
            <a:extLst>
              <a:ext uri="{FF2B5EF4-FFF2-40B4-BE49-F238E27FC236}">
                <a16:creationId xmlns:a16="http://schemas.microsoft.com/office/drawing/2014/main" id="{F7B7643C-B7FA-4F38-BEA4-BAE7893105B8}"/>
              </a:ext>
            </a:extLst>
          </p:cNvPr>
          <p:cNvSpPr txBox="1"/>
          <p:nvPr/>
        </p:nvSpPr>
        <p:spPr>
          <a:xfrm rot="16200000">
            <a:off x="6421383" y="-3061903"/>
            <a:ext cx="1661993" cy="10136540"/>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9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Chú</a:t>
            </a:r>
            <a:r>
              <a:rPr kumimoji="0" lang="vi-VN" altLang="zh-CN" sz="9600" b="1" i="0" u="none" strike="noStrike" kern="1200" cap="none" spc="0" normalizeH="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ea"/>
                <a:sym typeface="+mn-lt"/>
              </a:rPr>
              <a:t> đỗ con</a:t>
            </a:r>
            <a:endParaRPr kumimoji="0" lang="zh-CN" altLang="en-US" sz="96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字魂52号-阿开漫画体" panose="00000500000000000000" pitchFamily="2" charset="-122"/>
              <a:cs typeface="+mn-ea"/>
              <a:sym typeface="+mn-lt"/>
            </a:endParaRPr>
          </a:p>
        </p:txBody>
      </p:sp>
    </p:spTree>
    <p:extLst>
      <p:ext uri="{BB962C8B-B14F-4D97-AF65-F5344CB8AC3E}">
        <p14:creationId xmlns:p14="http://schemas.microsoft.com/office/powerpoint/2010/main" val="292851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p:cTn id="14" dur="500" fill="hold"/>
                                        <p:tgtEl>
                                          <p:spTgt spid="23"/>
                                        </p:tgtEl>
                                        <p:attrNameLst>
                                          <p:attrName>ppt_w</p:attrName>
                                        </p:attrNameLst>
                                      </p:cBhvr>
                                      <p:tavLst>
                                        <p:tav tm="0">
                                          <p:val>
                                            <p:fltVal val="0"/>
                                          </p:val>
                                        </p:tav>
                                        <p:tav tm="100000">
                                          <p:val>
                                            <p:strVal val="#ppt_w"/>
                                          </p:val>
                                        </p:tav>
                                      </p:tavLst>
                                    </p:anim>
                                    <p:anim calcmode="lin" valueType="num">
                                      <p:cBhvr>
                                        <p:cTn id="15" dur="500" fill="hold"/>
                                        <p:tgtEl>
                                          <p:spTgt spid="23"/>
                                        </p:tgtEl>
                                        <p:attrNameLst>
                                          <p:attrName>ppt_h</p:attrName>
                                        </p:attrNameLst>
                                      </p:cBhvr>
                                      <p:tavLst>
                                        <p:tav tm="0">
                                          <p:val>
                                            <p:fltVal val="0"/>
                                          </p:val>
                                        </p:tav>
                                        <p:tav tm="100000">
                                          <p:val>
                                            <p:strVal val="#ppt_h"/>
                                          </p:val>
                                        </p:tav>
                                      </p:tavLst>
                                    </p:anim>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Bài tập bài 7: nói và nghe: kể chuyện: chú đỗ con tiếng việt 2 KNTTVCS có  lời giả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5846" y="3498367"/>
            <a:ext cx="5016554" cy="314314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2" descr="Lý thuyết bài 7: nói và nghe: kể chuyện: chú đỗ con KNTTVCS tiếng việ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880" y="3545504"/>
            <a:ext cx="5158101" cy="3096006"/>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4" name="Picture 8" descr="Giải Bài 7: Nói và nghe: Kể chuyện Chú đỗ con SGK Tiếng Việt 2 tập 1 Kết  nối tri thức với cuộc sống | Tiếng Việt 2 - Kết nối tri thức"/>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25000"/>
                    </a14:imgEffect>
                    <a14:imgEffect>
                      <a14:saturation sat="300000"/>
                    </a14:imgEffect>
                  </a14:imgLayer>
                </a14:imgProps>
              </a:ext>
              <a:ext uri="{28A0092B-C50C-407E-A947-70E740481C1C}">
                <a14:useLocalDpi xmlns:a14="http://schemas.microsoft.com/office/drawing/2010/main" val="0"/>
              </a:ext>
            </a:extLst>
          </a:blip>
          <a:srcRect l="55725" t="1482" r="342" b="62285"/>
          <a:stretch/>
        </p:blipFill>
        <p:spPr bwMode="auto">
          <a:xfrm>
            <a:off x="6565846" y="322084"/>
            <a:ext cx="5016554" cy="298977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5" name="Picture 4" descr="Bài tập bài 7: nói và nghe: kể chuyện: chú đỗ con tiếng việt 2 KNTTVCS có  lời giải"/>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11658" y="341335"/>
            <a:ext cx="5171323" cy="3008254"/>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6" name="Oval 5"/>
          <p:cNvSpPr/>
          <p:nvPr/>
        </p:nvSpPr>
        <p:spPr>
          <a:xfrm>
            <a:off x="682254" y="106800"/>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1</a:t>
            </a:r>
          </a:p>
        </p:txBody>
      </p:sp>
      <p:sp>
        <p:nvSpPr>
          <p:cNvPr id="7" name="Oval 6"/>
          <p:cNvSpPr/>
          <p:nvPr/>
        </p:nvSpPr>
        <p:spPr>
          <a:xfrm>
            <a:off x="6311612" y="106800"/>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2</a:t>
            </a:r>
          </a:p>
        </p:txBody>
      </p:sp>
      <p:sp>
        <p:nvSpPr>
          <p:cNvPr id="8" name="Oval 7"/>
          <p:cNvSpPr/>
          <p:nvPr/>
        </p:nvSpPr>
        <p:spPr>
          <a:xfrm>
            <a:off x="527143" y="3349589"/>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3</a:t>
            </a:r>
          </a:p>
        </p:txBody>
      </p:sp>
      <p:sp>
        <p:nvSpPr>
          <p:cNvPr id="9" name="Oval 8"/>
          <p:cNvSpPr/>
          <p:nvPr/>
        </p:nvSpPr>
        <p:spPr>
          <a:xfrm>
            <a:off x="6131106" y="3352800"/>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4</a:t>
            </a:r>
          </a:p>
        </p:txBody>
      </p:sp>
    </p:spTree>
    <p:extLst>
      <p:ext uri="{BB962C8B-B14F-4D97-AF65-F5344CB8AC3E}">
        <p14:creationId xmlns:p14="http://schemas.microsoft.com/office/powerpoint/2010/main" val="418847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Giải Bài 7: Nói và nghe: Kể chuyện Chú đỗ con SGK Tiếng Việt 2 tập 1 Kết  nối tri thức với cuộc sống | Tiếng Việt 2 - Kết nối tri thức"/>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300000"/>
                    </a14:imgEffect>
                  </a14:imgLayer>
                </a14:imgProps>
              </a:ext>
              <a:ext uri="{28A0092B-C50C-407E-A947-70E740481C1C}">
                <a14:useLocalDpi xmlns:a14="http://schemas.microsoft.com/office/drawing/2010/main" val="0"/>
              </a:ext>
            </a:extLst>
          </a:blip>
          <a:srcRect l="55725" t="1482" r="342" b="62285"/>
          <a:stretch/>
        </p:blipFill>
        <p:spPr bwMode="auto">
          <a:xfrm>
            <a:off x="7132158" y="307415"/>
            <a:ext cx="4359766" cy="294524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4" descr="Bài tập bài 7: nói và nghe: kể chuyện: chú đỗ con tiếng việt 2 KNTTVCS có  lời giải"/>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87895" y="2890959"/>
            <a:ext cx="4538300" cy="309505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Oval 3"/>
          <p:cNvSpPr/>
          <p:nvPr/>
        </p:nvSpPr>
        <p:spPr>
          <a:xfrm>
            <a:off x="322292" y="2615996"/>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1</a:t>
            </a:r>
          </a:p>
        </p:txBody>
      </p:sp>
      <p:sp>
        <p:nvSpPr>
          <p:cNvPr id="5" name="Oval 4"/>
          <p:cNvSpPr/>
          <p:nvPr/>
        </p:nvSpPr>
        <p:spPr>
          <a:xfrm>
            <a:off x="6788695" y="175477"/>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2</a:t>
            </a:r>
          </a:p>
        </p:txBody>
      </p:sp>
      <p:sp>
        <p:nvSpPr>
          <p:cNvPr id="6" name="TextBox 5"/>
          <p:cNvSpPr txBox="1"/>
          <p:nvPr/>
        </p:nvSpPr>
        <p:spPr>
          <a:xfrm>
            <a:off x="69466" y="5957861"/>
            <a:ext cx="5775158" cy="830997"/>
          </a:xfrm>
          <a:prstGeom prst="rect">
            <a:avLst/>
          </a:prstGeom>
          <a:solidFill>
            <a:schemeClr val="tx2">
              <a:lumMod val="60000"/>
              <a:lumOff val="40000"/>
            </a:schemeClr>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Cuộc</a:t>
            </a:r>
            <a:r>
              <a:rPr kumimoji="0" lang="vi-VN" sz="24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gặp gỡ của đỗ con và cô mưa xuân diễn ra thế nào?</a:t>
            </a:r>
            <a:endParaRPr kumimoji="0" lang="en-US" sz="2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TextBox 6"/>
          <p:cNvSpPr txBox="1"/>
          <p:nvPr/>
        </p:nvSpPr>
        <p:spPr>
          <a:xfrm>
            <a:off x="6344347" y="3365349"/>
            <a:ext cx="5773708" cy="954107"/>
          </a:xfrm>
          <a:prstGeom prst="rect">
            <a:avLst/>
          </a:prstGeom>
          <a:solidFill>
            <a:schemeClr val="accent2">
              <a:lumMod val="60000"/>
              <a:lumOff val="40000"/>
            </a:schemeClr>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Cuộc</a:t>
            </a:r>
            <a:r>
              <a:rPr kumimoji="0" lang="vi-VN" sz="28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gặp gỡ giữa đỗ con và chị gió xuân diễn ra thế nào?</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p:cNvSpPr txBox="1"/>
          <p:nvPr/>
        </p:nvSpPr>
        <p:spPr>
          <a:xfrm>
            <a:off x="322292" y="329417"/>
            <a:ext cx="5773708" cy="1815882"/>
          </a:xfrm>
          <a:prstGeom prst="rect">
            <a:avLst/>
          </a:prstGeom>
          <a:solidFill>
            <a:schemeClr val="tx2">
              <a:lumMod val="60000"/>
              <a:lumOff val="40000"/>
            </a:schemeClr>
          </a:solidFill>
          <a:ln w="38100">
            <a:solidFill>
              <a:schemeClr val="tx1"/>
            </a:solidFill>
            <a:prstDash val="dashDo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Tranh</a:t>
            </a:r>
            <a:r>
              <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1: </a:t>
            </a: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Cô</a:t>
            </a:r>
            <a:r>
              <a:rPr kumimoji="0" lang="vi-VN" sz="2800" b="0"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mn-cs"/>
              </a:rPr>
              <a:t> mưa xuân đến khi đỗ con nằm giữa những hạt đất li ti xôm xốp, cô đem nước đến cho đỗ con được tắm mát.</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9" name="TextBox 8"/>
          <p:cNvSpPr txBox="1"/>
          <p:nvPr/>
        </p:nvSpPr>
        <p:spPr>
          <a:xfrm>
            <a:off x="6344347" y="4662650"/>
            <a:ext cx="5773708" cy="1815882"/>
          </a:xfrm>
          <a:prstGeom prst="rect">
            <a:avLst/>
          </a:prstGeom>
          <a:solidFill>
            <a:schemeClr val="accent2">
              <a:lumMod val="60000"/>
              <a:lumOff val="40000"/>
            </a:schemeClr>
          </a:solidFill>
          <a:ln w="38100">
            <a:solidFill>
              <a:schemeClr val="tx1"/>
            </a:solidFill>
            <a:prstDash val="dashDo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Tranh 2: Chị</a:t>
            </a:r>
            <a:r>
              <a:rPr kumimoji="0" lang="vi-VN"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gió xuân bay đến, thì thầm dịu dàng gọi đỗ con dậy. </a:t>
            </a:r>
            <a:r>
              <a:rPr lang="vi-VN" sz="2800" dirty="0">
                <a:solidFill>
                  <a:prstClr val="black"/>
                </a:solidFill>
                <a:latin typeface="Cambria" panose="02040503050406030204" pitchFamily="18" charset="0"/>
                <a:ea typeface="Cambria" panose="02040503050406030204" pitchFamily="18" charset="0"/>
              </a:rPr>
              <a:t>Đỗ con cựa mình lớn phổng lên làm nứt cả chiếc áo ngoài.</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6667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Effect transition="in" filter="fade">
                                      <p:cBhvr>
                                        <p:cTn id="32" dur="500"/>
                                        <p:tgtEl>
                                          <p:spTgt spid="2"/>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edge">
                                      <p:cBhvr>
                                        <p:cTn id="4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Bài tập bài 7: nói và nghe: kể chuyện: chú đỗ con tiếng việt 2 KNTTVCS có  lời giả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0904" y="3252392"/>
            <a:ext cx="5167542" cy="3490628"/>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2" descr="Lý thuyết bài 7: nói và nghe: kể chuyện: chú đỗ con KNTTVCS tiếng việ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1620" y="244730"/>
            <a:ext cx="5011710" cy="3494405"/>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Oval 3"/>
          <p:cNvSpPr/>
          <p:nvPr/>
        </p:nvSpPr>
        <p:spPr>
          <a:xfrm>
            <a:off x="121920" y="131883"/>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3</a:t>
            </a:r>
          </a:p>
        </p:txBody>
      </p:sp>
      <p:sp>
        <p:nvSpPr>
          <p:cNvPr id="5" name="Oval 4"/>
          <p:cNvSpPr/>
          <p:nvPr/>
        </p:nvSpPr>
        <p:spPr>
          <a:xfrm>
            <a:off x="6507480" y="3063240"/>
            <a:ext cx="792480" cy="73152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prstClr val="white"/>
                  </a:solidFill>
                </a:ln>
                <a:solidFill>
                  <a:prstClr val="black"/>
                </a:solidFill>
                <a:effectLst/>
                <a:uLnTx/>
                <a:uFillTx/>
                <a:latin typeface="#9Slide07 SVNZiclets" panose="02000603000000000000" pitchFamily="2" charset="0"/>
                <a:ea typeface="+mn-ea"/>
                <a:cs typeface="+mn-cs"/>
              </a:rPr>
              <a:t>4</a:t>
            </a:r>
          </a:p>
        </p:txBody>
      </p:sp>
      <p:sp>
        <p:nvSpPr>
          <p:cNvPr id="6" name="TextBox 5"/>
          <p:cNvSpPr txBox="1"/>
          <p:nvPr/>
        </p:nvSpPr>
        <p:spPr>
          <a:xfrm>
            <a:off x="1089660" y="6063474"/>
            <a:ext cx="5554980" cy="523220"/>
          </a:xfrm>
          <a:prstGeom prst="rect">
            <a:avLst/>
          </a:prstGeom>
          <a:solidFill>
            <a:schemeClr val="accent1">
              <a:lumMod val="60000"/>
              <a:lumOff val="40000"/>
            </a:schemeClr>
          </a:solidFill>
          <a:ln w="38100">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Cuối</a:t>
            </a:r>
            <a:r>
              <a:rPr kumimoji="0" lang="vi-VN" sz="28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cùng, đỗ con làm gì?</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TextBox 6"/>
          <p:cNvSpPr txBox="1"/>
          <p:nvPr/>
        </p:nvSpPr>
        <p:spPr>
          <a:xfrm>
            <a:off x="5430966" y="177603"/>
            <a:ext cx="6507480" cy="954107"/>
          </a:xfrm>
          <a:prstGeom prst="rect">
            <a:avLst/>
          </a:prstGeom>
          <a:solidFill>
            <a:schemeClr val="accent4">
              <a:lumMod val="60000"/>
              <a:lumOff val="40000"/>
            </a:schemeClr>
          </a:solidFill>
          <a:ln w="38100">
            <a:solidFill>
              <a:schemeClr val="tx1"/>
            </a:solidFill>
            <a:prstDash val="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Cuộc</a:t>
            </a:r>
            <a:r>
              <a:rPr kumimoji="0" lang="vi-VN" sz="2800" b="1" i="1"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gặp gỡ giữa đỗ con và bác mặt trời diễn ra thế nào?</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Rectangle 7"/>
          <p:cNvSpPr/>
          <p:nvPr/>
        </p:nvSpPr>
        <p:spPr>
          <a:xfrm>
            <a:off x="5442931" y="1284110"/>
            <a:ext cx="6495515" cy="1815882"/>
          </a:xfrm>
          <a:prstGeom prst="rect">
            <a:avLst/>
          </a:prstGeom>
          <a:solidFill>
            <a:schemeClr val="accent4">
              <a:lumMod val="60000"/>
              <a:lumOff val="40000"/>
            </a:schemeClr>
          </a:solidFill>
          <a:ln>
            <a:solidFill>
              <a:schemeClr val="tx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Tranh 3: Bác</a:t>
            </a:r>
            <a:r>
              <a:rPr kumimoji="0" lang="vi-VN"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mặt trời chiếu những tia nắng ấm áp lay đỗ con, bác đã động viên, khuyên đỗ con vùng dậy, bác hứa sẽ sưởi ấm cho đỗ con.</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Rectangle 8"/>
          <p:cNvSpPr/>
          <p:nvPr/>
        </p:nvSpPr>
        <p:spPr>
          <a:xfrm>
            <a:off x="548640" y="3881541"/>
            <a:ext cx="6096000" cy="2062103"/>
          </a:xfrm>
          <a:prstGeom prst="rect">
            <a:avLst/>
          </a:prstGeom>
          <a:solidFill>
            <a:schemeClr val="accent1">
              <a:lumMod val="60000"/>
              <a:lumOff val="40000"/>
            </a:schemeClr>
          </a:solidFill>
          <a:ln>
            <a:solidFill>
              <a:schemeClr val="tx1"/>
            </a:solidFill>
          </a:ln>
        </p:spPr>
        <p:txBody>
          <a:bodyP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Tranh 4: </a:t>
            </a:r>
            <a:r>
              <a:rPr lang="vi-VN" sz="3200" dirty="0">
                <a:solidFill>
                  <a:prstClr val="black"/>
                </a:solidFill>
                <a:latin typeface="Cambria" panose="02040503050406030204" pitchFamily="18" charset="0"/>
                <a:ea typeface="Cambria" panose="02040503050406030204" pitchFamily="18" charset="0"/>
              </a:rPr>
              <a:t>Đỗ con đã vươn vai thật mạnh, trồi lên khỏi mặt đất, xòe hai cánh tay nhỏ xíu hướng về phía mặt trời ấm áp.</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320057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strVal val="#ppt_w*0.70"/>
                                          </p:val>
                                        </p:tav>
                                        <p:tav tm="100000">
                                          <p:val>
                                            <p:strVal val="#ppt_w"/>
                                          </p:val>
                                        </p:tav>
                                      </p:tavLst>
                                    </p:anim>
                                    <p:anim calcmode="lin" valueType="num">
                                      <p:cBhvr>
                                        <p:cTn id="15" dur="1000" fill="hold"/>
                                        <p:tgtEl>
                                          <p:spTgt spid="3"/>
                                        </p:tgtEl>
                                        <p:attrNameLst>
                                          <p:attrName>ppt_h</p:attrName>
                                        </p:attrNameLst>
                                      </p:cBhvr>
                                      <p:tavLst>
                                        <p:tav tm="0">
                                          <p:val>
                                            <p:strVal val="#ppt_h"/>
                                          </p:val>
                                        </p:tav>
                                        <p:tav tm="100000">
                                          <p:val>
                                            <p:strVal val="#ppt_h"/>
                                          </p:val>
                                        </p:tav>
                                      </p:tavLst>
                                    </p:anim>
                                    <p:animEffect transition="in" filter="fade">
                                      <p:cBhvr>
                                        <p:cTn id="16" dur="1000"/>
                                        <p:tgtEl>
                                          <p:spTgt spid="3"/>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500"/>
                                        <p:tgtEl>
                                          <p:spTgt spid="8"/>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checkerboard(across)">
                                      <p:cBhvr>
                                        <p:cTn id="34" dur="500"/>
                                        <p:tgtEl>
                                          <p:spTgt spid="2"/>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randombar(horizont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linds(horizontal)">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4EEC6C-F471-99B1-FFE2-9AB79F62A594}"/>
              </a:ext>
            </a:extLst>
          </p:cNvPr>
          <p:cNvSpPr txBox="1"/>
          <p:nvPr/>
        </p:nvSpPr>
        <p:spPr>
          <a:xfrm>
            <a:off x="2359459" y="0"/>
            <a:ext cx="7868737" cy="889667"/>
          </a:xfrm>
          <a:prstGeom prst="rect">
            <a:avLst/>
          </a:prstGeom>
          <a:noFill/>
        </p:spPr>
        <p:txBody>
          <a:bodyPr wrap="square" rtlCol="0">
            <a:spAutoFit/>
          </a:bodyPr>
          <a:lstStyle/>
          <a:p>
            <a:pPr algn="ctr" defTabSz="1219170">
              <a:lnSpc>
                <a:spcPct val="150000"/>
              </a:lnSpc>
              <a:buClr>
                <a:srgbClr val="000000"/>
              </a:buClr>
            </a:pPr>
            <a:r>
              <a:rPr lang="en-US" sz="40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rPr>
              <a:t>2. NGHE KỂ CHUYỆN</a:t>
            </a:r>
            <a:endParaRPr lang="vi-VN" sz="4000"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3" name="Truyện- Chú Đỗ con - ứng dụng công nghệ AI">
            <a:hlinkClick r:id="" action="ppaction://media"/>
            <a:extLst>
              <a:ext uri="{FF2B5EF4-FFF2-40B4-BE49-F238E27FC236}">
                <a16:creationId xmlns:a16="http://schemas.microsoft.com/office/drawing/2014/main" id="{E9EBF22F-70CC-0E13-60FB-4123F5D759A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28231" y="1084521"/>
            <a:ext cx="10084391" cy="5672470"/>
          </a:xfrm>
          <a:prstGeom prst="rect">
            <a:avLst/>
          </a:prstGeom>
        </p:spPr>
      </p:pic>
    </p:spTree>
    <p:extLst>
      <p:ext uri="{BB962C8B-B14F-4D97-AF65-F5344CB8AC3E}">
        <p14:creationId xmlns:p14="http://schemas.microsoft.com/office/powerpoint/2010/main" val="32112963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109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38CBB3C-CEC5-4B23-A4BD-798CF69AF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919148" y="-2433011"/>
            <a:ext cx="6349846" cy="11655706"/>
          </a:xfrm>
          <a:prstGeom prst="rect">
            <a:avLst/>
          </a:prstGeom>
        </p:spPr>
      </p:pic>
      <p:grpSp>
        <p:nvGrpSpPr>
          <p:cNvPr id="19" name="Group 18">
            <a:extLst>
              <a:ext uri="{FF2B5EF4-FFF2-40B4-BE49-F238E27FC236}">
                <a16:creationId xmlns:a16="http://schemas.microsoft.com/office/drawing/2014/main" id="{DC587365-E4F7-4382-9245-4023C6280480}"/>
              </a:ext>
            </a:extLst>
          </p:cNvPr>
          <p:cNvGrpSpPr/>
          <p:nvPr/>
        </p:nvGrpSpPr>
        <p:grpSpPr>
          <a:xfrm>
            <a:off x="497151" y="593888"/>
            <a:ext cx="11243746" cy="5663588"/>
            <a:chOff x="414668" y="551742"/>
            <a:chExt cx="5975498" cy="4247691"/>
          </a:xfrm>
        </p:grpSpPr>
        <p:sp>
          <p:nvSpPr>
            <p:cNvPr id="20" name="TextBox 19">
              <a:extLst>
                <a:ext uri="{FF2B5EF4-FFF2-40B4-BE49-F238E27FC236}">
                  <a16:creationId xmlns:a16="http://schemas.microsoft.com/office/drawing/2014/main" id="{3B0B6CFE-6CE2-49B3-ADD2-C2F28BF70FD8}"/>
                </a:ext>
              </a:extLst>
            </p:cNvPr>
            <p:cNvSpPr txBox="1"/>
            <p:nvPr/>
          </p:nvSpPr>
          <p:spPr>
            <a:xfrm>
              <a:off x="617319" y="551742"/>
              <a:ext cx="5365827" cy="428050"/>
            </a:xfrm>
            <a:prstGeom prst="rect">
              <a:avLst/>
            </a:prstGeom>
            <a:noFill/>
          </p:spPr>
          <p:txBody>
            <a:bodyPr wrap="square" rtlCol="0">
              <a:spAutoFit/>
            </a:bodyPr>
            <a:lstStyle/>
            <a:p>
              <a:pPr algn="ctr" defTabSz="1219170">
                <a:lnSpc>
                  <a:spcPct val="150000"/>
                </a:lnSpc>
                <a:buClr>
                  <a:srgbClr val="000000"/>
                </a:buClr>
              </a:pPr>
              <a:r>
                <a:rPr lang="vi-VN" sz="2400" b="1" kern="0" dirty="0">
                  <a:solidFill>
                    <a:srgbClr val="FFAB40">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rPr>
                <a:t>CHÚ ĐỖ CON</a:t>
              </a:r>
              <a:endParaRPr lang="en-US" sz="2400" b="1" kern="0" dirty="0">
                <a:solidFill>
                  <a:srgbClr val="FFAB40">
                    <a:lumMod val="75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1" name="TextBox 20">
              <a:extLst>
                <a:ext uri="{FF2B5EF4-FFF2-40B4-BE49-F238E27FC236}">
                  <a16:creationId xmlns:a16="http://schemas.microsoft.com/office/drawing/2014/main" id="{BBB387B7-322B-4815-A79F-47A4382AAEC8}"/>
                </a:ext>
              </a:extLst>
            </p:cNvPr>
            <p:cNvSpPr txBox="1"/>
            <p:nvPr/>
          </p:nvSpPr>
          <p:spPr>
            <a:xfrm>
              <a:off x="414668" y="996324"/>
              <a:ext cx="5975498" cy="3803109"/>
            </a:xfrm>
            <a:prstGeom prst="rect">
              <a:avLst/>
            </a:prstGeom>
            <a:noFill/>
          </p:spPr>
          <p:txBody>
            <a:bodyPr wrap="square" rtlCol="0">
              <a:spAutoFit/>
            </a:bodyPr>
            <a:lstStyle/>
            <a:p>
              <a:pPr algn="just" defTabSz="1219170">
                <a:lnSpc>
                  <a:spcPct val="114000"/>
                </a:lnSpc>
                <a:buClr>
                  <a:srgbClr val="000000"/>
                </a:buClr>
              </a:pPr>
              <a:r>
                <a:rPr lang="vi-VN" sz="2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(1) Một chú đỗ con ngủ khì trong các chum khô ráo và tối om một năm. Một hôm tình cờ chú thấy mình nằm giữa những hạt đất li ti xôm xốp. Chợt có tiếng lộp độp bên ngoài. Đỗ hỏi: “Ai đó?” – “Cô đấy!”. Thì ra cô mưa xuân, cô đem nước đến cho đỗ con được tắm mát. Chú lại ngủ khì.</a:t>
              </a:r>
            </a:p>
            <a:p>
              <a:pPr algn="just" defTabSz="1219170">
                <a:lnSpc>
                  <a:spcPct val="114000"/>
                </a:lnSpc>
                <a:buClr>
                  <a:srgbClr val="000000"/>
                </a:buClr>
              </a:pPr>
              <a:r>
                <a:rPr lang="vi-VN" sz="2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(2) Có tiếng sáo vi vu trên mặt đất làm chú tỉnh giấc. Chú khe khẽ cựa mình hỏi: “Ai đó?”. Tiếng thì thầm dịu dàng trả lời: “Chị đây mà, chị là gió xuân đây. Dậy đi em, mùa xuân đẹp lắm!”. Đỗ con lại cựa mình. Chú thấy mình lớn phổng lên làm nứt cả chiếc áo ngoài.</a:t>
              </a:r>
            </a:p>
            <a:p>
              <a:pPr algn="just" defTabSz="1219170">
                <a:lnSpc>
                  <a:spcPct val="114000"/>
                </a:lnSpc>
                <a:buClr>
                  <a:srgbClr val="000000"/>
                </a:buClr>
              </a:pPr>
              <a:r>
                <a:rPr lang="vi-VN" sz="2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(3) Chị gió xuân bay đi. Có những tia nắng ấm áp lay chú đỗ con. Đỗ con hỏi: “Ai đó?”. Một giọng nói ồm ồm, trầm ấm vang lên: “Bác đây, bác là mặt trời đây, cháu dậy đi thôi, sáng lắm rồi. Các cậu học trò cắp sách đến trường rồi đấy.” Đỗ con rụt rè nói: “Nhưng mà trên đấy lạnh lắm!” Bác mặt trời khuyên: “Cháu cứ vùng dậy đi nào. Bác sưởi ấm cho cháu, cựa mạnh vào.”.</a:t>
              </a:r>
            </a:p>
            <a:p>
              <a:pPr algn="just" defTabSz="1219170">
                <a:lnSpc>
                  <a:spcPct val="114000"/>
                </a:lnSpc>
                <a:buClr>
                  <a:srgbClr val="000000"/>
                </a:buClr>
              </a:pPr>
              <a:r>
                <a:rPr lang="vi-VN" sz="2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(4) Đỗ con vươn vai một cái thật mạnh. Chú trồi lên khỏi mặt đất. Mặt đất sáng bừng ánh nắng xuân. Chú đỗ con xòe hai cánh tay nhỏ xíu hướng về phía mặt trời ấm áp.</a:t>
              </a:r>
            </a:p>
            <a:p>
              <a:pPr algn="r" defTabSz="1219170">
                <a:lnSpc>
                  <a:spcPct val="114000"/>
                </a:lnSpc>
                <a:buClr>
                  <a:srgbClr val="000000"/>
                </a:buClr>
              </a:pPr>
              <a:r>
                <a:rPr lang="vi-VN" sz="2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a:t>
              </a:r>
              <a:r>
                <a:rPr lang="vi-VN" sz="2200" i="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Theo </a:t>
              </a:r>
              <a:r>
                <a:rPr lang="vi-VN" sz="2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Nhật Linh)</a:t>
              </a:r>
            </a:p>
          </p:txBody>
        </p:sp>
      </p:grpSp>
    </p:spTree>
    <p:extLst>
      <p:ext uri="{BB962C8B-B14F-4D97-AF65-F5344CB8AC3E}">
        <p14:creationId xmlns:p14="http://schemas.microsoft.com/office/powerpoint/2010/main" val="2691809415"/>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BEC1472-9F1D-4EA7-8B86-CC0D51AB9C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EF712959-0042-4EA6-986B-BF4B43A4EF36}"/>
              </a:ext>
            </a:extLst>
          </p:cNvPr>
          <p:cNvPicPr>
            <a:picLocks noChangeAspect="1"/>
          </p:cNvPicPr>
          <p:nvPr/>
        </p:nvPicPr>
        <p:blipFill rotWithShape="1">
          <a:blip r:embed="rId4">
            <a:extLst>
              <a:ext uri="{28A0092B-C50C-407E-A947-70E740481C1C}">
                <a14:useLocalDpi xmlns:a14="http://schemas.microsoft.com/office/drawing/2010/main" val="0"/>
              </a:ext>
            </a:extLst>
          </a:blip>
          <a:srcRect t="62687" b="6441"/>
          <a:stretch/>
        </p:blipFill>
        <p:spPr>
          <a:xfrm>
            <a:off x="0" y="2244697"/>
            <a:ext cx="12192000" cy="4613303"/>
          </a:xfrm>
          <a:prstGeom prst="rect">
            <a:avLst/>
          </a:prstGeom>
        </p:spPr>
      </p:pic>
      <p:pic>
        <p:nvPicPr>
          <p:cNvPr id="10" name="图片 9">
            <a:extLst>
              <a:ext uri="{FF2B5EF4-FFF2-40B4-BE49-F238E27FC236}">
                <a16:creationId xmlns:a16="http://schemas.microsoft.com/office/drawing/2014/main" id="{D02DE68C-2BC2-494F-B66A-30EB54DA1BF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0" y="4421207"/>
            <a:ext cx="12191999" cy="2436794"/>
          </a:xfrm>
          <a:prstGeom prst="rect">
            <a:avLst/>
          </a:prstGeom>
        </p:spPr>
      </p:pic>
      <p:pic>
        <p:nvPicPr>
          <p:cNvPr id="12" name="图片 11">
            <a:extLst>
              <a:ext uri="{FF2B5EF4-FFF2-40B4-BE49-F238E27FC236}">
                <a16:creationId xmlns:a16="http://schemas.microsoft.com/office/drawing/2014/main" id="{3DEBC58D-428B-4410-8FD0-664EC3318D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 y="0"/>
            <a:ext cx="5509153" cy="5004881"/>
          </a:xfrm>
          <a:prstGeom prst="rect">
            <a:avLst/>
          </a:prstGeom>
        </p:spPr>
      </p:pic>
      <p:pic>
        <p:nvPicPr>
          <p:cNvPr id="18" name="图片 17">
            <a:extLst>
              <a:ext uri="{FF2B5EF4-FFF2-40B4-BE49-F238E27FC236}">
                <a16:creationId xmlns:a16="http://schemas.microsoft.com/office/drawing/2014/main" id="{5C431DA5-D39D-4696-A8D4-487596687793}"/>
              </a:ext>
            </a:extLst>
          </p:cNvPr>
          <p:cNvPicPr>
            <a:picLocks noChangeAspect="1"/>
          </p:cNvPicPr>
          <p:nvPr/>
        </p:nvPicPr>
        <p:blipFill rotWithShape="1">
          <a:blip r:embed="rId7">
            <a:extLst>
              <a:ext uri="{28A0092B-C50C-407E-A947-70E740481C1C}">
                <a14:useLocalDpi xmlns:a14="http://schemas.microsoft.com/office/drawing/2010/main" val="0"/>
              </a:ext>
            </a:extLst>
          </a:blip>
          <a:srcRect t="44946" r="61759" b="8905"/>
          <a:stretch/>
        </p:blipFill>
        <p:spPr>
          <a:xfrm>
            <a:off x="8308978" y="306449"/>
            <a:ext cx="3883021" cy="5821843"/>
          </a:xfrm>
          <a:prstGeom prst="rect">
            <a:avLst/>
          </a:prstGeom>
        </p:spPr>
      </p:pic>
      <p:pic>
        <p:nvPicPr>
          <p:cNvPr id="22" name="图片 21">
            <a:extLst>
              <a:ext uri="{FF2B5EF4-FFF2-40B4-BE49-F238E27FC236}">
                <a16:creationId xmlns:a16="http://schemas.microsoft.com/office/drawing/2014/main" id="{3D3C0BE6-3D78-4592-A72F-6A0200DF9B24}"/>
              </a:ext>
            </a:extLst>
          </p:cNvPr>
          <p:cNvPicPr>
            <a:picLocks noChangeAspect="1"/>
          </p:cNvPicPr>
          <p:nvPr/>
        </p:nvPicPr>
        <p:blipFill rotWithShape="1">
          <a:blip r:embed="rId8">
            <a:extLst>
              <a:ext uri="{28A0092B-C50C-407E-A947-70E740481C1C}">
                <a14:useLocalDpi xmlns:a14="http://schemas.microsoft.com/office/drawing/2010/main" val="0"/>
              </a:ext>
            </a:extLst>
          </a:blip>
          <a:srcRect l="54131" t="41498" b="43403"/>
          <a:stretch/>
        </p:blipFill>
        <p:spPr>
          <a:xfrm>
            <a:off x="9344070" y="646692"/>
            <a:ext cx="3580770" cy="1768111"/>
          </a:xfrm>
          <a:prstGeom prst="rect">
            <a:avLst/>
          </a:prstGeom>
        </p:spPr>
      </p:pic>
      <p:sp>
        <p:nvSpPr>
          <p:cNvPr id="13" name="矩形: 圆角 12">
            <a:extLst>
              <a:ext uri="{FF2B5EF4-FFF2-40B4-BE49-F238E27FC236}">
                <a16:creationId xmlns:a16="http://schemas.microsoft.com/office/drawing/2014/main" id="{8954B49A-3A9D-4CD4-A153-0BADAB8DF30D}"/>
              </a:ext>
            </a:extLst>
          </p:cNvPr>
          <p:cNvSpPr/>
          <p:nvPr/>
        </p:nvSpPr>
        <p:spPr>
          <a:xfrm>
            <a:off x="304801" y="306449"/>
            <a:ext cx="11765280" cy="6064650"/>
          </a:xfrm>
          <a:prstGeom prst="roundRect">
            <a:avLst>
              <a:gd name="adj" fmla="val 10732"/>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5" name="文本框 14">
            <a:extLst>
              <a:ext uri="{FF2B5EF4-FFF2-40B4-BE49-F238E27FC236}">
                <a16:creationId xmlns:a16="http://schemas.microsoft.com/office/drawing/2014/main" id="{F7B7643C-B7FA-4F38-BEA4-BAE7893105B8}"/>
              </a:ext>
            </a:extLst>
          </p:cNvPr>
          <p:cNvSpPr txBox="1"/>
          <p:nvPr/>
        </p:nvSpPr>
        <p:spPr>
          <a:xfrm rot="16200000">
            <a:off x="5787853" y="-4712731"/>
            <a:ext cx="1015663" cy="11182420"/>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03 – </a:t>
            </a:r>
            <a:r>
              <a:rPr lang="en-US" altLang="zh-CN" sz="5400" b="1" dirty="0">
                <a:ln>
                  <a:solidFill>
                    <a:prstClr val="black"/>
                  </a:solidFill>
                </a:ln>
                <a:pattFill prst="pct80">
                  <a:fgClr>
                    <a:srgbClr val="FFC000">
                      <a:lumMod val="60000"/>
                      <a:lumOff val="40000"/>
                    </a:srgbClr>
                  </a:fgClr>
                  <a:bgClr>
                    <a:prstClr val="white"/>
                  </a:bgClr>
                </a:pattFill>
                <a:latin typeface="Cambria" panose="02040503050406030204" pitchFamily="18" charset="0"/>
                <a:ea typeface="Cambria" panose="02040503050406030204" pitchFamily="18" charset="0"/>
                <a:cs typeface="+mn-ea"/>
                <a:sym typeface="+mn-lt"/>
              </a:rPr>
              <a:t>K</a:t>
            </a:r>
            <a:r>
              <a:rPr kumimoji="0" lang="en-US" altLang="zh-CN" sz="54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ể </a:t>
            </a:r>
            <a:r>
              <a:rPr kumimoji="0" lang="en-US" altLang="zh-CN" sz="54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lại</a:t>
            </a:r>
            <a:r>
              <a:rPr kumimoji="0" lang="en-US" altLang="zh-CN" sz="54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 </a:t>
            </a:r>
            <a:r>
              <a:rPr kumimoji="0" lang="en-US" altLang="zh-CN" sz="54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từng</a:t>
            </a:r>
            <a:r>
              <a:rPr kumimoji="0" lang="en-US" altLang="zh-CN" sz="54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 </a:t>
            </a:r>
            <a:r>
              <a:rPr kumimoji="0" lang="en-US" altLang="zh-CN" sz="54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đoạn</a:t>
            </a:r>
            <a:r>
              <a:rPr kumimoji="0" lang="en-US" altLang="zh-CN" sz="54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 </a:t>
            </a:r>
            <a:r>
              <a:rPr kumimoji="0" lang="en-US" altLang="zh-CN" sz="54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câu</a:t>
            </a:r>
            <a:r>
              <a:rPr kumimoji="0" lang="en-US" altLang="zh-CN" sz="54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 </a:t>
            </a:r>
            <a:r>
              <a:rPr kumimoji="0" lang="en-US" altLang="zh-CN" sz="5400" b="1" i="0" u="none" strike="noStrike" kern="1200" cap="none" spc="0" normalizeH="0" baseline="0" noProof="0" dirty="0" err="1">
                <a:ln>
                  <a:solidFill>
                    <a:prstClr val="black"/>
                  </a:solidFill>
                </a:ln>
                <a:pattFill prst="pct80">
                  <a:fgClr>
                    <a:srgbClr val="FFC000">
                      <a:lumMod val="60000"/>
                      <a:lumOff val="40000"/>
                    </a:srgbClr>
                  </a:fgClr>
                  <a:bgClr>
                    <a:prstClr val="white"/>
                  </a:bgClr>
                </a:pattFill>
                <a:effectLst/>
                <a:uLnTx/>
                <a:uFillTx/>
                <a:latin typeface="Cambria" panose="02040503050406030204" pitchFamily="18" charset="0"/>
                <a:ea typeface="Cambria" panose="02040503050406030204" pitchFamily="18" charset="0"/>
                <a:cs typeface="+mn-ea"/>
                <a:sym typeface="+mn-lt"/>
              </a:rPr>
              <a:t>chuyện</a:t>
            </a:r>
            <a:endParaRPr kumimoji="0" lang="zh-CN" altLang="en-US" sz="5400" b="1" i="0" u="none" strike="noStrike" kern="1200" cap="none" spc="0" normalizeH="0" baseline="0" noProof="0" dirty="0">
              <a:ln>
                <a:solidFill>
                  <a:prstClr val="black"/>
                </a:solidFill>
              </a:ln>
              <a:pattFill prst="pct80">
                <a:fgClr>
                  <a:srgbClr val="FFC000">
                    <a:lumMod val="60000"/>
                    <a:lumOff val="40000"/>
                  </a:srgbClr>
                </a:fgClr>
                <a:bgClr>
                  <a:prstClr val="white"/>
                </a:bgClr>
              </a:pattFill>
              <a:effectLst/>
              <a:uLnTx/>
              <a:uFillTx/>
              <a:latin typeface="Cambria" panose="02040503050406030204" pitchFamily="18" charset="0"/>
              <a:ea typeface="字魂52号-阿开漫画体" panose="00000500000000000000" pitchFamily="2" charset="-122"/>
              <a:cs typeface="+mn-ea"/>
              <a:sym typeface="+mn-lt"/>
            </a:endParaRPr>
          </a:p>
        </p:txBody>
      </p:sp>
      <p:pic>
        <p:nvPicPr>
          <p:cNvPr id="14" name="图片 26">
            <a:extLst>
              <a:ext uri="{FF2B5EF4-FFF2-40B4-BE49-F238E27FC236}">
                <a16:creationId xmlns:a16="http://schemas.microsoft.com/office/drawing/2014/main" id="{2E026B92-D451-0FCD-9DBA-43FAFA387F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84447" y="2502440"/>
            <a:ext cx="4707552" cy="4707552"/>
          </a:xfrm>
          <a:prstGeom prst="rect">
            <a:avLst/>
          </a:prstGeom>
        </p:spPr>
      </p:pic>
      <p:sp>
        <p:nvSpPr>
          <p:cNvPr id="16" name="TextBox 15"/>
          <p:cNvSpPr txBox="1"/>
          <p:nvPr/>
        </p:nvSpPr>
        <p:spPr>
          <a:xfrm>
            <a:off x="810228" y="1459866"/>
            <a:ext cx="7498749" cy="1569660"/>
          </a:xfrm>
          <a:prstGeom prst="rect">
            <a:avLst/>
          </a:prstGeom>
          <a:ln>
            <a:prstDash val="dashDot"/>
          </a:ln>
        </p:spPr>
        <p:style>
          <a:lnRef idx="3">
            <a:schemeClr val="lt1"/>
          </a:lnRef>
          <a:fillRef idx="1">
            <a:schemeClr val="accent4"/>
          </a:fillRef>
          <a:effectRef idx="1">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Làm</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việc</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nhóm</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đôi</a:t>
            </a:r>
            <a:endPar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Thực</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hành</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kể</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cho</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nhau</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nghe</a:t>
            </a:r>
            <a:endPar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TextBox 1"/>
          <p:cNvSpPr txBox="1"/>
          <p:nvPr/>
        </p:nvSpPr>
        <p:spPr>
          <a:xfrm>
            <a:off x="817380" y="3338774"/>
            <a:ext cx="7000740"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Yêu</a:t>
            </a:r>
            <a:r>
              <a:rPr kumimoji="0" lang="en-US" sz="3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rPr>
              <a:t>cầu</a:t>
            </a:r>
            <a:r>
              <a:rPr kumimoji="0" lang="en-US" sz="3200" b="1"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rPr>
              <a: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Kể</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đúng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nội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dung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từng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bức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tranh</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Kể</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đúng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giọng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đọc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của</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nhân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vật</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Sử</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dụng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phối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hợp</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ngôn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ngữ</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hình</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thể</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461833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randombar(horizont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P spid="16" grpId="0" animBg="1"/>
      <p:bldP spid="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TotalTime>
  <Words>885</Words>
  <Application>Microsoft Office PowerPoint</Application>
  <PresentationFormat>Widescreen</PresentationFormat>
  <Paragraphs>67</Paragraphs>
  <Slides>19</Slides>
  <Notes>14</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19</vt:i4>
      </vt:variant>
    </vt:vector>
  </HeadingPairs>
  <TitlesOfParts>
    <vt:vector size="33" baseType="lpstr">
      <vt:lpstr>等线</vt:lpstr>
      <vt:lpstr>#9Slide03 AmpleSoft Bold</vt:lpstr>
      <vt:lpstr>#9Slide05 Aphrodite Pro</vt:lpstr>
      <vt:lpstr>#9Slide07 SVNZiclets</vt:lpstr>
      <vt:lpstr>Arial</vt:lpstr>
      <vt:lpstr>Arial-Rounded</vt:lpstr>
      <vt:lpstr>Calibri</vt:lpstr>
      <vt:lpstr>Cambria</vt:lpstr>
      <vt:lpstr>UTM Amerika Sans</vt:lpstr>
      <vt:lpstr>UTM ClassizismAntiqua</vt:lpstr>
      <vt:lpstr>Wingdings</vt:lpstr>
      <vt:lpstr>Office 主题​​</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HT</dc:creator>
  <cp:keywords>HT</cp:keywords>
  <cp:lastModifiedBy>Hang Nguyen</cp:lastModifiedBy>
  <cp:revision>19</cp:revision>
  <dcterms:created xsi:type="dcterms:W3CDTF">2022-08-19T03:58:19Z</dcterms:created>
  <dcterms:modified xsi:type="dcterms:W3CDTF">2025-10-12T06:42:05Z</dcterms:modified>
</cp:coreProperties>
</file>