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9" r:id="rId3"/>
    <p:sldMasterId id="2147483687" r:id="rId4"/>
    <p:sldMasterId id="2147483699" r:id="rId5"/>
    <p:sldMasterId id="2147483704" r:id="rId6"/>
    <p:sldMasterId id="2147483706" r:id="rId7"/>
    <p:sldMasterId id="2147483720" r:id="rId8"/>
  </p:sldMasterIdLst>
  <p:notesMasterIdLst>
    <p:notesMasterId r:id="rId25"/>
  </p:notesMasterIdLst>
  <p:sldIdLst>
    <p:sldId id="2007577112" r:id="rId9"/>
    <p:sldId id="2007577115" r:id="rId10"/>
    <p:sldId id="292" r:id="rId11"/>
    <p:sldId id="382" r:id="rId12"/>
    <p:sldId id="2007577117" r:id="rId13"/>
    <p:sldId id="2007577120" r:id="rId14"/>
    <p:sldId id="2007577121" r:id="rId15"/>
    <p:sldId id="2007577122" r:id="rId16"/>
    <p:sldId id="2007577123" r:id="rId17"/>
    <p:sldId id="2007577114" r:id="rId18"/>
    <p:sldId id="2007577124" r:id="rId19"/>
    <p:sldId id="287" r:id="rId20"/>
    <p:sldId id="294" r:id="rId21"/>
    <p:sldId id="379" r:id="rId22"/>
    <p:sldId id="275" r:id="rId23"/>
    <p:sldId id="3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111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C5BC89-D2A3-4C87-B177-08EDB610FF3F}"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3B7276-D3E2-4199-88A0-5EF315C60698}" type="slidenum">
              <a:rPr lang="en-US" smtClean="0"/>
              <a:t>‹#›</a:t>
            </a:fld>
            <a:endParaRPr lang="en-US"/>
          </a:p>
        </p:txBody>
      </p:sp>
    </p:spTree>
    <p:extLst>
      <p:ext uri="{BB962C8B-B14F-4D97-AF65-F5344CB8AC3E}">
        <p14:creationId xmlns:p14="http://schemas.microsoft.com/office/powerpoint/2010/main" val="424331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654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80038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81684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12/10/2025</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859428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12/10/2025</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588847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12/10/2025</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297180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12/10/2025</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022789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12/10/2025</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593874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12/10/2025</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4644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12/10/2025</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80061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12/10/2025</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411710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196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74005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550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7051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8874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1579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190727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30701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B265-4F9A-4A33-AF1B-5807907C203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9DD659-7C19-439A-8F02-75EFB1C37E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46E908-6233-46C9-B94D-608BCF8E95C9}"/>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10/12/2025</a:t>
            </a:fld>
            <a:endParaRPr lang="en-US"/>
          </a:p>
        </p:txBody>
      </p:sp>
      <p:sp>
        <p:nvSpPr>
          <p:cNvPr id="5" name="Footer Placeholder 4">
            <a:extLst>
              <a:ext uri="{FF2B5EF4-FFF2-40B4-BE49-F238E27FC236}">
                <a16:creationId xmlns:a16="http://schemas.microsoft.com/office/drawing/2014/main" id="{A25FD37F-146F-4E12-94CB-C95CB80767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AAE090-3E75-4218-B1BE-8433CD788B09}"/>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827133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B17D-A7AA-426C-81E4-03D3212701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A03CB3-FB13-4571-8C30-B0008AFD7E4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DE305-DCBE-4C53-9553-1696CF73FB0C}"/>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10/12/2025</a:t>
            </a:fld>
            <a:endParaRPr lang="en-US"/>
          </a:p>
        </p:txBody>
      </p:sp>
      <p:sp>
        <p:nvSpPr>
          <p:cNvPr id="5" name="Footer Placeholder 4">
            <a:extLst>
              <a:ext uri="{FF2B5EF4-FFF2-40B4-BE49-F238E27FC236}">
                <a16:creationId xmlns:a16="http://schemas.microsoft.com/office/drawing/2014/main" id="{04EB29CF-6E08-4B95-9046-AFF0B5EA89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EDAF48-4EAF-4D33-85CA-AB011EAA6DC2}"/>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034957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94B8B-2874-4706-962D-64AF138D780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168011-3027-4990-8647-A6FAFD845B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6F913-49C0-4339-8605-9A262A0FF633}"/>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10/12/2025</a:t>
            </a:fld>
            <a:endParaRPr lang="en-US"/>
          </a:p>
        </p:txBody>
      </p:sp>
      <p:sp>
        <p:nvSpPr>
          <p:cNvPr id="5" name="Footer Placeholder 4">
            <a:extLst>
              <a:ext uri="{FF2B5EF4-FFF2-40B4-BE49-F238E27FC236}">
                <a16:creationId xmlns:a16="http://schemas.microsoft.com/office/drawing/2014/main" id="{6D31DB5D-0670-4E07-8449-4EF3075E27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5B7211-6BA1-4ED2-A3FA-9EBE1CCBC7A0}"/>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249606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8C73-80D1-48B8-BE82-051151F40E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040F46-B28D-4D82-B3EA-C64C1007FD3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805C04-463A-43C5-A342-6B327FC90A7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6E9B4-3CB3-4EFA-9D34-AE1F8294B95E}"/>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10/12/2025</a:t>
            </a:fld>
            <a:endParaRPr lang="en-US"/>
          </a:p>
        </p:txBody>
      </p:sp>
      <p:sp>
        <p:nvSpPr>
          <p:cNvPr id="6" name="Footer Placeholder 5">
            <a:extLst>
              <a:ext uri="{FF2B5EF4-FFF2-40B4-BE49-F238E27FC236}">
                <a16:creationId xmlns:a16="http://schemas.microsoft.com/office/drawing/2014/main" id="{0D34A20C-CC64-4351-90BE-16F63B5434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7A0E26-F47C-4F28-8317-B45894666E81}"/>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6025390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6D969-A1DA-489B-9DA9-6E716DB5345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96A069F-CC3D-4586-8931-C0ABAAC74A4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BE122-ABD5-4C2B-BB7F-5369DB6298A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3B497-E427-4F55-AB61-E46243F7CC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389B01-748E-4B34-BA8C-56A03C9F3FB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CFEDB9-A09E-4418-96E8-3C655CA29533}"/>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10/12/2025</a:t>
            </a:fld>
            <a:endParaRPr lang="en-US"/>
          </a:p>
        </p:txBody>
      </p:sp>
      <p:sp>
        <p:nvSpPr>
          <p:cNvPr id="8" name="Footer Placeholder 7">
            <a:extLst>
              <a:ext uri="{FF2B5EF4-FFF2-40B4-BE49-F238E27FC236}">
                <a16:creationId xmlns:a16="http://schemas.microsoft.com/office/drawing/2014/main" id="{18EC125A-1C3A-4607-9395-65CBCE61ED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A0E3616-4BC1-4789-BD69-1CCA46CDD0AB}"/>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100123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9685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1" name="图片占位符 10"/>
          <p:cNvSpPr>
            <a:spLocks noGrp="1"/>
          </p:cNvSpPr>
          <p:nvPr>
            <p:ph type="pic" sz="quarter" idx="11"/>
          </p:nvPr>
        </p:nvSpPr>
        <p:spPr>
          <a:xfrm>
            <a:off x="483235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2" name="图片占位符 11"/>
          <p:cNvSpPr>
            <a:spLocks noGrp="1"/>
          </p:cNvSpPr>
          <p:nvPr>
            <p:ph type="pic" sz="quarter" idx="12"/>
          </p:nvPr>
        </p:nvSpPr>
        <p:spPr>
          <a:xfrm>
            <a:off x="76962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Tree>
    <p:extLst>
      <p:ext uri="{BB962C8B-B14F-4D97-AF65-F5344CB8AC3E}">
        <p14:creationId xmlns:p14="http://schemas.microsoft.com/office/powerpoint/2010/main" val="3976443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2DD0-051B-4FB8-9115-6CA75474F4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B85CD51-EC0C-4A79-9ACC-ADC2756451E0}"/>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10/12/2025</a:t>
            </a:fld>
            <a:endParaRPr lang="en-US"/>
          </a:p>
        </p:txBody>
      </p:sp>
      <p:sp>
        <p:nvSpPr>
          <p:cNvPr id="4" name="Footer Placeholder 3">
            <a:extLst>
              <a:ext uri="{FF2B5EF4-FFF2-40B4-BE49-F238E27FC236}">
                <a16:creationId xmlns:a16="http://schemas.microsoft.com/office/drawing/2014/main" id="{00CCECE1-9389-4F98-A3C2-55D12305A9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4EA72AB-4082-4899-98BC-23C2A0075E98}"/>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9766497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2B4B-9C1B-49A5-BC88-B363127ADFE1}"/>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10/12/2025</a:t>
            </a:fld>
            <a:endParaRPr lang="en-US"/>
          </a:p>
        </p:txBody>
      </p:sp>
      <p:sp>
        <p:nvSpPr>
          <p:cNvPr id="3" name="Footer Placeholder 2">
            <a:extLst>
              <a:ext uri="{FF2B5EF4-FFF2-40B4-BE49-F238E27FC236}">
                <a16:creationId xmlns:a16="http://schemas.microsoft.com/office/drawing/2014/main" id="{4D3E0DAB-19CE-4BA6-AC68-28E6B48DF1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426996-E17D-4C84-ADDC-CC25795D2CE3}"/>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972218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9DFE-6CD3-4A1A-9522-DA52EB2CCD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62ABF1-FF96-410B-B5B0-A6E60D62EA9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B94575-16CC-4353-BAF7-2D15104E7D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375A3-948C-40A3-BF5D-B77BD87AD760}"/>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10/12/2025</a:t>
            </a:fld>
            <a:endParaRPr lang="en-US"/>
          </a:p>
        </p:txBody>
      </p:sp>
      <p:sp>
        <p:nvSpPr>
          <p:cNvPr id="6" name="Footer Placeholder 5">
            <a:extLst>
              <a:ext uri="{FF2B5EF4-FFF2-40B4-BE49-F238E27FC236}">
                <a16:creationId xmlns:a16="http://schemas.microsoft.com/office/drawing/2014/main" id="{25A5F5A1-0F8B-49FE-B96D-5FFA621A11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6829691-A1F5-4DE6-A6C8-CD76043EFD70}"/>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0205404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0862-A923-4E7D-8050-C944DA51B7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694F4-A0C4-4E32-B227-389B7FC82D3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EBA4BF-53BA-4FE9-86CB-92D688D55D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8A56C-C0FA-4BC4-8A1C-472F41C69C00}"/>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10/12/2025</a:t>
            </a:fld>
            <a:endParaRPr lang="en-US"/>
          </a:p>
        </p:txBody>
      </p:sp>
      <p:sp>
        <p:nvSpPr>
          <p:cNvPr id="6" name="Footer Placeholder 5">
            <a:extLst>
              <a:ext uri="{FF2B5EF4-FFF2-40B4-BE49-F238E27FC236}">
                <a16:creationId xmlns:a16="http://schemas.microsoft.com/office/drawing/2014/main" id="{8299DDF3-2ECB-4C42-99B5-74C9D84039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62C1B2-06BD-4EB7-ABE1-682A539001DA}"/>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7063153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B5DA-6CDB-4858-8FFB-2479643B6B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DB718A-362A-4244-BAA8-A2A0A0DE193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E9290-2230-4578-B9DE-94D90BE3C620}"/>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10/12/2025</a:t>
            </a:fld>
            <a:endParaRPr lang="en-US"/>
          </a:p>
        </p:txBody>
      </p:sp>
      <p:sp>
        <p:nvSpPr>
          <p:cNvPr id="5" name="Footer Placeholder 4">
            <a:extLst>
              <a:ext uri="{FF2B5EF4-FFF2-40B4-BE49-F238E27FC236}">
                <a16:creationId xmlns:a16="http://schemas.microsoft.com/office/drawing/2014/main" id="{AF130D16-EF29-4400-8708-80B2CAE924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96D37C-F1E6-415E-BC0A-DBA85905C4BC}"/>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3645617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0DF83-4074-4207-B297-B99F6E172E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E1F32-03AF-429D-80FE-6206FDB60C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252F4-0CF3-4D03-953B-C41171392739}"/>
              </a:ext>
            </a:extLst>
          </p:cNvPr>
          <p:cNvSpPr>
            <a:spLocks noGrp="1"/>
          </p:cNvSpPr>
          <p:nvPr>
            <p:ph type="dt" sz="half" idx="10"/>
          </p:nvPr>
        </p:nvSpPr>
        <p:spPr>
          <a:xfrm>
            <a:off x="838200" y="6356350"/>
            <a:ext cx="2743200" cy="365125"/>
          </a:xfrm>
          <a:prstGeom prst="rect">
            <a:avLst/>
          </a:prstGeom>
        </p:spPr>
        <p:txBody>
          <a:bodyPr/>
          <a:lstStyle/>
          <a:p>
            <a:fld id="{843F45EB-AAE6-4246-A269-64056B3C0F8A}" type="datetimeFigureOut">
              <a:rPr lang="en-US" smtClean="0"/>
              <a:t>10/12/2025</a:t>
            </a:fld>
            <a:endParaRPr lang="en-US"/>
          </a:p>
        </p:txBody>
      </p:sp>
      <p:sp>
        <p:nvSpPr>
          <p:cNvPr id="5" name="Footer Placeholder 4">
            <a:extLst>
              <a:ext uri="{FF2B5EF4-FFF2-40B4-BE49-F238E27FC236}">
                <a16:creationId xmlns:a16="http://schemas.microsoft.com/office/drawing/2014/main" id="{145AA634-AD17-4700-8C09-BD39E13A3D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A43B3A-52D6-4D1A-86DA-C6D97FB508E9}"/>
              </a:ext>
            </a:extLst>
          </p:cNvPr>
          <p:cNvSpPr>
            <a:spLocks noGrp="1"/>
          </p:cNvSpPr>
          <p:nvPr>
            <p:ph type="sldNum" sz="quarter" idx="12"/>
          </p:nvPr>
        </p:nvSpPr>
        <p:spPr>
          <a:xfrm>
            <a:off x="8610600" y="6356350"/>
            <a:ext cx="2743200" cy="365125"/>
          </a:xfrm>
          <a:prstGeom prst="rect">
            <a:avLst/>
          </a:prstGeom>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8302574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FF3A7C-AD87-4FD5-B36B-820E975C156B}"/>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174184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306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6285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2025/10/12</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588354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557422" y="1847566"/>
            <a:ext cx="5531741" cy="3655077"/>
          </a:xfrm>
          <a:custGeom>
            <a:avLst/>
            <a:gdLst>
              <a:gd name="connsiteX0" fmla="*/ 3372352 w 5531741"/>
              <a:gd name="connsiteY0" fmla="*/ 11 h 3655077"/>
              <a:gd name="connsiteX1" fmla="*/ 3714618 w 5531741"/>
              <a:gd name="connsiteY1" fmla="*/ 103117 h 3655077"/>
              <a:gd name="connsiteX2" fmla="*/ 3813224 w 5531741"/>
              <a:gd name="connsiteY2" fmla="*/ 191986 h 3655077"/>
              <a:gd name="connsiteX3" fmla="*/ 3818119 w 5531741"/>
              <a:gd name="connsiteY3" fmla="*/ 185971 h 3655077"/>
              <a:gd name="connsiteX4" fmla="*/ 3813659 w 5531741"/>
              <a:gd name="connsiteY4" fmla="*/ 192378 h 3655077"/>
              <a:gd name="connsiteX5" fmla="*/ 3819781 w 5531741"/>
              <a:gd name="connsiteY5" fmla="*/ 197895 h 3655077"/>
              <a:gd name="connsiteX6" fmla="*/ 4539757 w 5531741"/>
              <a:gd name="connsiteY6" fmla="*/ 46430 h 3655077"/>
              <a:gd name="connsiteX7" fmla="*/ 4904860 w 5531741"/>
              <a:gd name="connsiteY7" fmla="*/ 459641 h 3655077"/>
              <a:gd name="connsiteX8" fmla="*/ 4906835 w 5531741"/>
              <a:gd name="connsiteY8" fmla="*/ 460248 h 3655077"/>
              <a:gd name="connsiteX9" fmla="*/ 4985501 w 5531741"/>
              <a:gd name="connsiteY9" fmla="*/ 484414 h 3655077"/>
              <a:gd name="connsiteX10" fmla="*/ 5373419 w 5531741"/>
              <a:gd name="connsiteY10" fmla="*/ 860674 h 3655077"/>
              <a:gd name="connsiteX11" fmla="*/ 5352446 w 5531741"/>
              <a:gd name="connsiteY11" fmla="*/ 1295534 h 3655077"/>
              <a:gd name="connsiteX12" fmla="*/ 5505649 w 5531741"/>
              <a:gd name="connsiteY12" fmla="*/ 1960427 h 3655077"/>
              <a:gd name="connsiteX13" fmla="*/ 4787975 w 5531741"/>
              <a:gd name="connsiteY13" fmla="*/ 2542440 h 3655077"/>
              <a:gd name="connsiteX14" fmla="*/ 4531061 w 5531741"/>
              <a:gd name="connsiteY14" fmla="*/ 3041152 h 3655077"/>
              <a:gd name="connsiteX15" fmla="*/ 3656348 w 5531741"/>
              <a:gd name="connsiteY15" fmla="*/ 3101535 h 3655077"/>
              <a:gd name="connsiteX16" fmla="*/ 3031261 w 5531741"/>
              <a:gd name="connsiteY16" fmla="*/ 3633568 h 3655077"/>
              <a:gd name="connsiteX17" fmla="*/ 2112174 w 5531741"/>
              <a:gd name="connsiteY17" fmla="*/ 3308817 h 3655077"/>
              <a:gd name="connsiteX18" fmla="*/ 746906 w 5531741"/>
              <a:gd name="connsiteY18" fmla="*/ 2987957 h 3655077"/>
              <a:gd name="connsiteX19" fmla="*/ 146628 w 5531741"/>
              <a:gd name="connsiteY19" fmla="*/ 2630901 h 3655077"/>
              <a:gd name="connsiteX20" fmla="*/ 274894 w 5531741"/>
              <a:gd name="connsiteY20" fmla="*/ 2148934 h 3655077"/>
              <a:gd name="connsiteX21" fmla="*/ 4040 w 5531741"/>
              <a:gd name="connsiteY21" fmla="*/ 1654451 h 3655077"/>
              <a:gd name="connsiteX22" fmla="*/ 498687 w 5531741"/>
              <a:gd name="connsiteY22" fmla="*/ 1214939 h 3655077"/>
              <a:gd name="connsiteX23" fmla="*/ 503419 w 5531741"/>
              <a:gd name="connsiteY23" fmla="*/ 1203353 h 3655077"/>
              <a:gd name="connsiteX24" fmla="*/ 723759 w 5531741"/>
              <a:gd name="connsiteY24" fmla="*/ 572204 h 3655077"/>
              <a:gd name="connsiteX25" fmla="*/ 1795666 w 5531741"/>
              <a:gd name="connsiteY25" fmla="*/ 428011 h 3655077"/>
              <a:gd name="connsiteX26" fmla="*/ 1795872 w 5531741"/>
              <a:gd name="connsiteY26" fmla="*/ 427745 h 3655077"/>
              <a:gd name="connsiteX27" fmla="*/ 1795027 w 5531741"/>
              <a:gd name="connsiteY27" fmla="*/ 427166 h 3655077"/>
              <a:gd name="connsiteX28" fmla="*/ 1795908 w 5531741"/>
              <a:gd name="connsiteY28" fmla="*/ 427698 h 3655077"/>
              <a:gd name="connsiteX29" fmla="*/ 1890196 w 5531741"/>
              <a:gd name="connsiteY29" fmla="*/ 305513 h 3655077"/>
              <a:gd name="connsiteX30" fmla="*/ 2876396 w 5531741"/>
              <a:gd name="connsiteY30" fmla="*/ 278322 h 3655077"/>
              <a:gd name="connsiteX31" fmla="*/ 2881216 w 5531741"/>
              <a:gd name="connsiteY31" fmla="*/ 271761 h 3655077"/>
              <a:gd name="connsiteX32" fmla="*/ 2951223 w 5531741"/>
              <a:gd name="connsiteY32" fmla="*/ 176471 h 3655077"/>
              <a:gd name="connsiteX33" fmla="*/ 3297511 w 5531741"/>
              <a:gd name="connsiteY33" fmla="*/ 4990 h 3655077"/>
              <a:gd name="connsiteX34" fmla="*/ 3372352 w 5531741"/>
              <a:gd name="connsiteY34" fmla="*/ 11 h 365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31741" h="3655077">
                <a:moveTo>
                  <a:pt x="3372352" y="11"/>
                </a:moveTo>
                <a:cubicBezTo>
                  <a:pt x="3496565" y="-715"/>
                  <a:pt x="3616918" y="35959"/>
                  <a:pt x="3714618" y="103117"/>
                </a:cubicBezTo>
                <a:lnTo>
                  <a:pt x="3813224" y="191986"/>
                </a:lnTo>
                <a:lnTo>
                  <a:pt x="3818119" y="185971"/>
                </a:lnTo>
                <a:lnTo>
                  <a:pt x="3813659" y="192378"/>
                </a:lnTo>
                <a:lnTo>
                  <a:pt x="3819781" y="197895"/>
                </a:lnTo>
                <a:cubicBezTo>
                  <a:pt x="3996514" y="10657"/>
                  <a:pt x="4288852" y="-50826"/>
                  <a:pt x="4539757" y="46430"/>
                </a:cubicBezTo>
                <a:cubicBezTo>
                  <a:pt x="4730940" y="120513"/>
                  <a:pt x="4868030" y="275616"/>
                  <a:pt x="4904860" y="459641"/>
                </a:cubicBezTo>
                <a:lnTo>
                  <a:pt x="4906835" y="460248"/>
                </a:lnTo>
                <a:lnTo>
                  <a:pt x="4985501" y="484414"/>
                </a:lnTo>
                <a:cubicBezTo>
                  <a:pt x="5168201" y="552282"/>
                  <a:pt x="5310757" y="688996"/>
                  <a:pt x="5373419" y="860674"/>
                </a:cubicBezTo>
                <a:cubicBezTo>
                  <a:pt x="5425467" y="1003090"/>
                  <a:pt x="5418050" y="1157769"/>
                  <a:pt x="5352446" y="1295534"/>
                </a:cubicBezTo>
                <a:cubicBezTo>
                  <a:pt x="5513706" y="1484465"/>
                  <a:pt x="5570101" y="1729381"/>
                  <a:pt x="5505649" y="1960427"/>
                </a:cubicBezTo>
                <a:cubicBezTo>
                  <a:pt x="5419968" y="2267587"/>
                  <a:pt x="5136326" y="2497618"/>
                  <a:pt x="4787975" y="2542440"/>
                </a:cubicBezTo>
                <a:cubicBezTo>
                  <a:pt x="4786313" y="2734161"/>
                  <a:pt x="4692576" y="2915988"/>
                  <a:pt x="4531061" y="3041152"/>
                </a:cubicBezTo>
                <a:cubicBezTo>
                  <a:pt x="4285655" y="3231351"/>
                  <a:pt x="3931166" y="3255792"/>
                  <a:pt x="3656348" y="3101535"/>
                </a:cubicBezTo>
                <a:cubicBezTo>
                  <a:pt x="3567470" y="3366494"/>
                  <a:pt x="3329482" y="3569040"/>
                  <a:pt x="3031261" y="3633568"/>
                </a:cubicBezTo>
                <a:cubicBezTo>
                  <a:pt x="2679842" y="3709596"/>
                  <a:pt x="2313076" y="3580034"/>
                  <a:pt x="2112174" y="3308817"/>
                </a:cubicBezTo>
                <a:cubicBezTo>
                  <a:pt x="1637988" y="3566249"/>
                  <a:pt x="1022108" y="3421550"/>
                  <a:pt x="746906" y="2987957"/>
                </a:cubicBezTo>
                <a:cubicBezTo>
                  <a:pt x="476564" y="3016457"/>
                  <a:pt x="222718" y="2865499"/>
                  <a:pt x="146628" y="2630901"/>
                </a:cubicBezTo>
                <a:cubicBezTo>
                  <a:pt x="91511" y="2461168"/>
                  <a:pt x="140234" y="2277989"/>
                  <a:pt x="274894" y="2148934"/>
                </a:cubicBezTo>
                <a:cubicBezTo>
                  <a:pt x="83838" y="2047704"/>
                  <a:pt x="-22560" y="1853445"/>
                  <a:pt x="4040" y="1654451"/>
                </a:cubicBezTo>
                <a:cubicBezTo>
                  <a:pt x="35243" y="1421460"/>
                  <a:pt x="240621" y="1238957"/>
                  <a:pt x="498687" y="1214939"/>
                </a:cubicBezTo>
                <a:cubicBezTo>
                  <a:pt x="500222" y="1211049"/>
                  <a:pt x="501884" y="1207243"/>
                  <a:pt x="503419" y="1203353"/>
                </a:cubicBezTo>
                <a:cubicBezTo>
                  <a:pt x="468763" y="973913"/>
                  <a:pt x="549584" y="742529"/>
                  <a:pt x="723759" y="572204"/>
                </a:cubicBezTo>
                <a:cubicBezTo>
                  <a:pt x="998961" y="303185"/>
                  <a:pt x="1445142" y="243225"/>
                  <a:pt x="1795666" y="428011"/>
                </a:cubicBezTo>
                <a:lnTo>
                  <a:pt x="1795872" y="427745"/>
                </a:lnTo>
                <a:lnTo>
                  <a:pt x="1795027" y="427166"/>
                </a:lnTo>
                <a:lnTo>
                  <a:pt x="1795908" y="427698"/>
                </a:lnTo>
                <a:lnTo>
                  <a:pt x="1890196" y="305513"/>
                </a:lnTo>
                <a:cubicBezTo>
                  <a:pt x="2141654" y="51875"/>
                  <a:pt x="2591955" y="25985"/>
                  <a:pt x="2876396" y="278322"/>
                </a:cubicBezTo>
                <a:lnTo>
                  <a:pt x="2881216" y="271761"/>
                </a:lnTo>
                <a:lnTo>
                  <a:pt x="2951223" y="176471"/>
                </a:lnTo>
                <a:cubicBezTo>
                  <a:pt x="3038598" y="84228"/>
                  <a:pt x="3161221" y="22370"/>
                  <a:pt x="3297511" y="4990"/>
                </a:cubicBezTo>
                <a:cubicBezTo>
                  <a:pt x="3322512" y="1798"/>
                  <a:pt x="3347509" y="156"/>
                  <a:pt x="3372352" y="11"/>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1857673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72BA9D-91DC-305E-C4C7-F3AB3242C3E9}"/>
              </a:ext>
            </a:extLst>
          </p:cNvPr>
          <p:cNvSpPr>
            <a:spLocks noGrp="1"/>
          </p:cNvSpPr>
          <p:nvPr>
            <p:ph type="dt" sz="half" idx="10"/>
          </p:nvPr>
        </p:nvSpPr>
        <p:spPr/>
        <p:txBody>
          <a:bodyPr/>
          <a:lstStyle/>
          <a:p>
            <a:fld id="{C1E2D262-0FC0-42C0-818A-41C31B761460}" type="datetimeFigureOut">
              <a:rPr lang="en-US" smtClean="0"/>
              <a:t>10/12/2025</a:t>
            </a:fld>
            <a:endParaRPr lang="en-US"/>
          </a:p>
        </p:txBody>
      </p:sp>
      <p:sp>
        <p:nvSpPr>
          <p:cNvPr id="3" name="Footer Placeholder 2">
            <a:extLst>
              <a:ext uri="{FF2B5EF4-FFF2-40B4-BE49-F238E27FC236}">
                <a16:creationId xmlns:a16="http://schemas.microsoft.com/office/drawing/2014/main" id="{372CF0E6-5BA9-986E-72BC-BD7E4058C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FFBBDF-5881-712A-A7D3-F1BC6ED897DA}"/>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2201226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10/12/2025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75288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10/12/2025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283289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10/12/2025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493666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10/12/2025</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080808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10/12/2025</a:t>
            </a:fld>
            <a:endParaRPr lang="en-US">
              <a:solidFill>
                <a:prstClr val="black">
                  <a:tint val="75000"/>
                </a:prstClr>
              </a:solidFill>
            </a:endParaRPr>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969727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10/12/2025</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071663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762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320740" y="46614"/>
            <a:ext cx="1947081" cy="485648"/>
          </a:xfrm>
          <a:prstGeom prst="rect">
            <a:avLst/>
          </a:prstGeom>
        </p:spPr>
        <p:txBody>
          <a:bodyPr/>
          <a:lstStyle>
            <a:lvl1pPr>
              <a:defRPr b="0" i="1" baseline="0">
                <a:solidFill>
                  <a:srgbClr val="0070C0"/>
                </a:solidFill>
              </a:defRPr>
            </a:lvl1pPr>
          </a:lstStyle>
          <a:p>
            <a:r>
              <a:rPr lang="en-US" dirty="0" err="1"/>
              <a:t>Măng</a:t>
            </a:r>
            <a:r>
              <a:rPr lang="en-US" dirty="0"/>
              <a:t> non</a:t>
            </a:r>
            <a:endParaRPr lang="en-GB" dirty="0"/>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10/12/2025</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6" name="Title 1"/>
          <p:cNvSpPr txBox="1">
            <a:spLocks/>
          </p:cNvSpPr>
          <p:nvPr userDrawn="1"/>
        </p:nvSpPr>
        <p:spPr>
          <a:xfrm>
            <a:off x="-170597" y="6372352"/>
            <a:ext cx="1947081" cy="485648"/>
          </a:xfrm>
          <a:prstGeom prst="rect">
            <a:avLst/>
          </a:prstGeom>
        </p:spPr>
        <p:txBody>
          <a:bodyPr vert="horz" lIns="91440" tIns="45720" rIns="91440" bIns="45720" rtlCol="0" anchor="ctr">
            <a:normAutofit fontScale="92500" lnSpcReduction="10000"/>
          </a:bodyPr>
          <a:lstStyle>
            <a:lvl1pPr algn="ctr" defTabSz="609630" rtl="0" eaLnBrk="1" latinLnBrk="0" hangingPunct="1">
              <a:spcBef>
                <a:spcPct val="0"/>
              </a:spcBef>
              <a:buNone/>
              <a:defRPr sz="2933" b="0" i="1" kern="1200" baseline="0">
                <a:solidFill>
                  <a:srgbClr val="0070C0"/>
                </a:solidFill>
                <a:latin typeface="+mj-lt"/>
                <a:ea typeface="+mj-ea"/>
                <a:cs typeface="+mj-cs"/>
              </a:defRPr>
            </a:lvl1pPr>
          </a:lstStyle>
          <a:p>
            <a:r>
              <a:rPr lang="en-US"/>
              <a:t>Măng non</a:t>
            </a:r>
            <a:endParaRPr lang="en-GB" dirty="0"/>
          </a:p>
        </p:txBody>
      </p:sp>
    </p:spTree>
    <p:extLst>
      <p:ext uri="{BB962C8B-B14F-4D97-AF65-F5344CB8AC3E}">
        <p14:creationId xmlns:p14="http://schemas.microsoft.com/office/powerpoint/2010/main" val="863788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84" y="6096000"/>
            <a:ext cx="2233684" cy="762000"/>
          </a:xfrm>
          <a:prstGeom prst="rect">
            <a:avLst/>
          </a:prstGeom>
        </p:spPr>
        <p:txBody>
          <a:bodyPr/>
          <a:lstStyle>
            <a:lvl1pPr>
              <a:defRPr i="1" baseline="0">
                <a:solidFill>
                  <a:srgbClr val="0070C0"/>
                </a:solidFill>
              </a:defRPr>
            </a:lvl1pPr>
          </a:lstStyle>
          <a:p>
            <a:r>
              <a:rPr lang="en-US" dirty="0" err="1"/>
              <a:t>Măng</a:t>
            </a:r>
            <a:r>
              <a:rPr lang="en-US" dirty="0"/>
              <a:t> non</a:t>
            </a:r>
            <a:endParaRPr lang="en-GB" dirty="0"/>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10/12/2025</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6" name="Title 1"/>
          <p:cNvSpPr txBox="1">
            <a:spLocks/>
          </p:cNvSpPr>
          <p:nvPr userDrawn="1"/>
        </p:nvSpPr>
        <p:spPr>
          <a:xfrm>
            <a:off x="10289653" y="-113731"/>
            <a:ext cx="2233684" cy="762000"/>
          </a:xfrm>
          <a:prstGeom prst="rect">
            <a:avLst/>
          </a:prstGeom>
        </p:spPr>
        <p:txBody>
          <a:bodyPr vert="horz" lIns="91440" tIns="45720" rIns="91440" bIns="45720" rtlCol="0" anchor="ctr">
            <a:normAutofit/>
          </a:bodyPr>
          <a:lstStyle>
            <a:lvl1pPr algn="ctr" defTabSz="609630" rtl="0" eaLnBrk="1" latinLnBrk="0" hangingPunct="1">
              <a:spcBef>
                <a:spcPct val="0"/>
              </a:spcBef>
              <a:buNone/>
              <a:defRPr sz="2933" i="1" kern="1200" baseline="0">
                <a:solidFill>
                  <a:srgbClr val="0070C0"/>
                </a:solidFill>
                <a:latin typeface="+mj-lt"/>
                <a:ea typeface="+mj-ea"/>
                <a:cs typeface="+mj-cs"/>
              </a:defRPr>
            </a:lvl1pPr>
          </a:lstStyle>
          <a:p>
            <a:r>
              <a:rPr lang="en-US" dirty="0" err="1"/>
              <a:t>Măng</a:t>
            </a:r>
            <a:r>
              <a:rPr lang="en-US" dirty="0"/>
              <a:t> non</a:t>
            </a:r>
            <a:endParaRPr lang="en-GB" dirty="0"/>
          </a:p>
        </p:txBody>
      </p:sp>
    </p:spTree>
    <p:extLst>
      <p:ext uri="{BB962C8B-B14F-4D97-AF65-F5344CB8AC3E}">
        <p14:creationId xmlns:p14="http://schemas.microsoft.com/office/powerpoint/2010/main" val="3613859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765300"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4" name="图片占位符 13"/>
          <p:cNvSpPr>
            <a:spLocks noGrp="1"/>
          </p:cNvSpPr>
          <p:nvPr>
            <p:ph type="pic" sz="quarter" idx="11"/>
          </p:nvPr>
        </p:nvSpPr>
        <p:spPr>
          <a:xfrm>
            <a:off x="1765300"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3" name="图片占位符 12"/>
          <p:cNvSpPr>
            <a:spLocks noGrp="1"/>
          </p:cNvSpPr>
          <p:nvPr>
            <p:ph type="pic" sz="quarter" idx="12"/>
          </p:nvPr>
        </p:nvSpPr>
        <p:spPr>
          <a:xfrm>
            <a:off x="6251878"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5" name="图片占位符 14"/>
          <p:cNvSpPr>
            <a:spLocks noGrp="1"/>
          </p:cNvSpPr>
          <p:nvPr>
            <p:ph type="pic" sz="quarter" idx="13"/>
          </p:nvPr>
        </p:nvSpPr>
        <p:spPr>
          <a:xfrm>
            <a:off x="6251878"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19431625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10/12/2025</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059438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10/12/2025</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544029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10/12/2025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738379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10/12/2025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069112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6"/>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2" y="1963666"/>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8"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8"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7"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3"/>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3"/>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30"/>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7"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6" y="3827561"/>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 y="4387636"/>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 y="4387637"/>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 y="5002188"/>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4" y="4387636"/>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9" y="4387636"/>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1"/>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5"/>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1" y="6383018"/>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 y="4755016"/>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 y="6164886"/>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1"/>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5" y="5657261"/>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 y="6201353"/>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4"/>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60" y="6576163"/>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7"/>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8"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1"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5"/>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7" y="5872466"/>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8" y="5930995"/>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5"/>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6" y="6383693"/>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9" y="6458880"/>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6"/>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8" y="5924016"/>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1" y="5902406"/>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1"/>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3" y="6535418"/>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6" y="6607453"/>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3"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2"/>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60"/>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8" y="5906683"/>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1"/>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2"/>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4"/>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4"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2"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8"/>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5"/>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6"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8" y="5718491"/>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2"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7" y="5790750"/>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9" y="4878828"/>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10"/>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9" y="4927676"/>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4"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3"/>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80"/>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8" y="5123073"/>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9" y="5040232"/>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7"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8" y="5107314"/>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1"/>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1"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8"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6" y="4569751"/>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2"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8" y="4657094"/>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5" y="4654392"/>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1" y="4520902"/>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30" y="3952721"/>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1"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8" y="3773309"/>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80"/>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4" y="4259998"/>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2" y="4536209"/>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30" y="4867347"/>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7"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7"/>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3"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2"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0" y="503066"/>
            <a:ext cx="2426520" cy="93585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4"/>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2"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5" y="3335324"/>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2"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8" y="5251606"/>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4"/>
            </a:lvl2pPr>
            <a:lvl3pPr lvl="2" algn="ctr" rtl="0">
              <a:spcBef>
                <a:spcPts val="0"/>
              </a:spcBef>
              <a:spcAft>
                <a:spcPts val="0"/>
              </a:spcAft>
              <a:buSzPts val="5200"/>
              <a:buNone/>
              <a:defRPr sz="6934"/>
            </a:lvl3pPr>
            <a:lvl4pPr lvl="3" algn="ctr" rtl="0">
              <a:spcBef>
                <a:spcPts val="0"/>
              </a:spcBef>
              <a:spcAft>
                <a:spcPts val="0"/>
              </a:spcAft>
              <a:buSzPts val="5200"/>
              <a:buNone/>
              <a:defRPr sz="6934"/>
            </a:lvl4pPr>
            <a:lvl5pPr lvl="4" algn="ctr" rtl="0">
              <a:spcBef>
                <a:spcPts val="0"/>
              </a:spcBef>
              <a:spcAft>
                <a:spcPts val="0"/>
              </a:spcAft>
              <a:buSzPts val="5200"/>
              <a:buNone/>
              <a:defRPr sz="6934"/>
            </a:lvl5pPr>
            <a:lvl6pPr lvl="5" algn="ctr" rtl="0">
              <a:spcBef>
                <a:spcPts val="0"/>
              </a:spcBef>
              <a:spcAft>
                <a:spcPts val="0"/>
              </a:spcAft>
              <a:buSzPts val="5200"/>
              <a:buNone/>
              <a:defRPr sz="6934"/>
            </a:lvl6pPr>
            <a:lvl7pPr lvl="6" algn="ctr" rtl="0">
              <a:spcBef>
                <a:spcPts val="0"/>
              </a:spcBef>
              <a:spcAft>
                <a:spcPts val="0"/>
              </a:spcAft>
              <a:buSzPts val="5200"/>
              <a:buNone/>
              <a:defRPr sz="6934"/>
            </a:lvl7pPr>
            <a:lvl8pPr lvl="7" algn="ctr" rtl="0">
              <a:spcBef>
                <a:spcPts val="0"/>
              </a:spcBef>
              <a:spcAft>
                <a:spcPts val="0"/>
              </a:spcAft>
              <a:buSzPts val="5200"/>
              <a:buNone/>
              <a:defRPr sz="6934"/>
            </a:lvl8pPr>
            <a:lvl9pPr lvl="8" algn="ctr" rtl="0">
              <a:spcBef>
                <a:spcPts val="0"/>
              </a:spcBef>
              <a:spcAft>
                <a:spcPts val="0"/>
              </a:spcAft>
              <a:buSzPts val="5200"/>
              <a:buNone/>
              <a:defRPr sz="6934"/>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6689050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616" lvl="0" indent="-440278"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231" lvl="1" indent="-440278" rtl="0">
              <a:lnSpc>
                <a:spcPct val="100000"/>
              </a:lnSpc>
              <a:spcBef>
                <a:spcPts val="0"/>
              </a:spcBef>
              <a:spcAft>
                <a:spcPts val="0"/>
              </a:spcAft>
              <a:buClr>
                <a:srgbClr val="434343"/>
              </a:buClr>
              <a:buSzPts val="1600"/>
              <a:buFont typeface="Roboto Condensed Light"/>
              <a:buAutoNum type="alphaLcPeriod"/>
              <a:defRPr/>
            </a:lvl2pPr>
            <a:lvl3pPr marL="1828845" lvl="2" indent="-440278" rtl="0">
              <a:lnSpc>
                <a:spcPct val="100000"/>
              </a:lnSpc>
              <a:spcBef>
                <a:spcPts val="0"/>
              </a:spcBef>
              <a:spcAft>
                <a:spcPts val="0"/>
              </a:spcAft>
              <a:buClr>
                <a:srgbClr val="434343"/>
              </a:buClr>
              <a:buSzPts val="1600"/>
              <a:buFont typeface="Roboto Condensed Light"/>
              <a:buAutoNum type="romanLcPeriod"/>
              <a:defRPr/>
            </a:lvl3pPr>
            <a:lvl4pPr marL="2438461" lvl="3" indent="-440278" rtl="0">
              <a:lnSpc>
                <a:spcPct val="100000"/>
              </a:lnSpc>
              <a:spcBef>
                <a:spcPts val="0"/>
              </a:spcBef>
              <a:spcAft>
                <a:spcPts val="0"/>
              </a:spcAft>
              <a:buClr>
                <a:srgbClr val="434343"/>
              </a:buClr>
              <a:buSzPts val="1600"/>
              <a:buFont typeface="Roboto Condensed Light"/>
              <a:buAutoNum type="arabicPeriod"/>
              <a:defRPr/>
            </a:lvl4pPr>
            <a:lvl5pPr marL="3048076" lvl="4" indent="-440278" rtl="0">
              <a:lnSpc>
                <a:spcPct val="100000"/>
              </a:lnSpc>
              <a:spcBef>
                <a:spcPts val="0"/>
              </a:spcBef>
              <a:spcAft>
                <a:spcPts val="0"/>
              </a:spcAft>
              <a:buClr>
                <a:srgbClr val="434343"/>
              </a:buClr>
              <a:buSzPts val="1600"/>
              <a:buFont typeface="Roboto Condensed Light"/>
              <a:buAutoNum type="alphaLcPeriod"/>
              <a:defRPr/>
            </a:lvl5pPr>
            <a:lvl6pPr marL="3657692" lvl="5" indent="-440278" rtl="0">
              <a:lnSpc>
                <a:spcPct val="100000"/>
              </a:lnSpc>
              <a:spcBef>
                <a:spcPts val="0"/>
              </a:spcBef>
              <a:spcAft>
                <a:spcPts val="0"/>
              </a:spcAft>
              <a:buClr>
                <a:srgbClr val="434343"/>
              </a:buClr>
              <a:buSzPts val="1600"/>
              <a:buFont typeface="Roboto Condensed Light"/>
              <a:buAutoNum type="romanLcPeriod"/>
              <a:defRPr/>
            </a:lvl6pPr>
            <a:lvl7pPr marL="4267307" lvl="6" indent="-440278" rtl="0">
              <a:lnSpc>
                <a:spcPct val="100000"/>
              </a:lnSpc>
              <a:spcBef>
                <a:spcPts val="0"/>
              </a:spcBef>
              <a:spcAft>
                <a:spcPts val="0"/>
              </a:spcAft>
              <a:buClr>
                <a:srgbClr val="434343"/>
              </a:buClr>
              <a:buSzPts val="1600"/>
              <a:buFont typeface="Roboto Condensed Light"/>
              <a:buAutoNum type="arabicPeriod"/>
              <a:defRPr/>
            </a:lvl7pPr>
            <a:lvl8pPr marL="4876922" lvl="7" indent="-440278" rtl="0">
              <a:lnSpc>
                <a:spcPct val="100000"/>
              </a:lnSpc>
              <a:spcBef>
                <a:spcPts val="0"/>
              </a:spcBef>
              <a:spcAft>
                <a:spcPts val="0"/>
              </a:spcAft>
              <a:buClr>
                <a:srgbClr val="434343"/>
              </a:buClr>
              <a:buSzPts val="1600"/>
              <a:buFont typeface="Roboto Condensed Light"/>
              <a:buAutoNum type="alphaLcPeriod"/>
              <a:defRPr/>
            </a:lvl8pPr>
            <a:lvl9pPr marL="5486538" lvl="8" indent="-440278"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8" y="6068286"/>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2"/>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2"/>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7" y="6415554"/>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7"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7" y="6454285"/>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70" y="6596635"/>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1"/>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850854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5"/>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5"/>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3"/>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7"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3"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1"/>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1"/>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1734463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8"/>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5"/>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971272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70" y="3194112"/>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8" y="6249299"/>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7" y="5961176"/>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1"/>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5" y="5159000"/>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4" y="6092425"/>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68"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4170024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297" name="Google Shape;297;p8"/>
          <p:cNvSpPr/>
          <p:nvPr/>
        </p:nvSpPr>
        <p:spPr>
          <a:xfrm>
            <a:off x="-2461909" y="3216131"/>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9298291" y="-317837"/>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94033" y="4188029"/>
            <a:ext cx="4435896" cy="678868"/>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8"/>
          <p:cNvSpPr/>
          <p:nvPr/>
        </p:nvSpPr>
        <p:spPr>
          <a:xfrm>
            <a:off x="5928033" y="4241734"/>
            <a:ext cx="6263987" cy="1069401"/>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94032" y="4628444"/>
            <a:ext cx="10998007" cy="1541984"/>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8"/>
          <p:cNvSpPr/>
          <p:nvPr/>
        </p:nvSpPr>
        <p:spPr>
          <a:xfrm>
            <a:off x="-94032" y="5018775"/>
            <a:ext cx="10998007" cy="678856"/>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5552813" y="4652677"/>
            <a:ext cx="6710484" cy="62585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94033" y="5226231"/>
            <a:ext cx="12357300" cy="1631592"/>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94033" y="5313745"/>
            <a:ext cx="12357300" cy="522304"/>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8"/>
          <p:cNvSpPr/>
          <p:nvPr/>
        </p:nvSpPr>
        <p:spPr>
          <a:xfrm>
            <a:off x="-94033" y="5395857"/>
            <a:ext cx="12357300" cy="146196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94033" y="5540728"/>
            <a:ext cx="12357300" cy="1317093"/>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8"/>
          <p:cNvSpPr txBox="1">
            <a:spLocks noGrp="1"/>
          </p:cNvSpPr>
          <p:nvPr>
            <p:ph type="title"/>
          </p:nvPr>
        </p:nvSpPr>
        <p:spPr>
          <a:xfrm>
            <a:off x="1087000" y="1869033"/>
            <a:ext cx="100180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9" name="Google Shape;309;p8"/>
          <p:cNvSpPr txBox="1">
            <a:spLocks noGrp="1"/>
          </p:cNvSpPr>
          <p:nvPr>
            <p:ph type="subTitle" idx="1"/>
          </p:nvPr>
        </p:nvSpPr>
        <p:spPr>
          <a:xfrm>
            <a:off x="3069700" y="3350733"/>
            <a:ext cx="5910800" cy="11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634415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6446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0" name="图片占位符 9"/>
          <p:cNvSpPr>
            <a:spLocks noGrp="1"/>
          </p:cNvSpPr>
          <p:nvPr>
            <p:ph type="pic" sz="quarter" idx="11"/>
          </p:nvPr>
        </p:nvSpPr>
        <p:spPr>
          <a:xfrm>
            <a:off x="495300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1" name="图片占位符 10"/>
          <p:cNvSpPr>
            <a:spLocks noGrp="1"/>
          </p:cNvSpPr>
          <p:nvPr>
            <p:ph type="pic" sz="quarter" idx="12"/>
          </p:nvPr>
        </p:nvSpPr>
        <p:spPr>
          <a:xfrm>
            <a:off x="82613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39397574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1"/>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8"/>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3"/>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9"/>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8728231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8"/>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4"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6" y="4192762"/>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8" y="4958521"/>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4"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3"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40" y="4799962"/>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7"/>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2"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5" y="4875688"/>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6" y="4867648"/>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100" y="4887655"/>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90" y="4872510"/>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9" y="4904484"/>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9" y="4859234"/>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2" y="4850072"/>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3"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8"/>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6" y="4913084"/>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2"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8" y="4698619"/>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4"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9"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6"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2"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2" y="4716194"/>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9" y="4672254"/>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2"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4"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4"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7"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3" y="4711521"/>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8"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6"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4"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10" y="4852502"/>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1"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1"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2"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1"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8" y="4852502"/>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2"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20"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80"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1"/>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4" y="5159630"/>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6"/>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2"/>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5"/>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3000"/>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9"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1"/>
            </a:lvl1pPr>
            <a:lvl2pPr lvl="1" algn="ctr" rtl="0">
              <a:spcBef>
                <a:spcPts val="0"/>
              </a:spcBef>
              <a:spcAft>
                <a:spcPts val="0"/>
              </a:spcAft>
              <a:buSzPts val="12000"/>
              <a:buNone/>
              <a:defRPr sz="16001"/>
            </a:lvl2pPr>
            <a:lvl3pPr lvl="2" algn="ctr" rtl="0">
              <a:spcBef>
                <a:spcPts val="0"/>
              </a:spcBef>
              <a:spcAft>
                <a:spcPts val="0"/>
              </a:spcAft>
              <a:buSzPts val="12000"/>
              <a:buNone/>
              <a:defRPr sz="16001"/>
            </a:lvl3pPr>
            <a:lvl4pPr lvl="3" algn="ctr" rtl="0">
              <a:spcBef>
                <a:spcPts val="0"/>
              </a:spcBef>
              <a:spcAft>
                <a:spcPts val="0"/>
              </a:spcAft>
              <a:buSzPts val="12000"/>
              <a:buNone/>
              <a:defRPr sz="16001"/>
            </a:lvl4pPr>
            <a:lvl5pPr lvl="4" algn="ctr" rtl="0">
              <a:spcBef>
                <a:spcPts val="0"/>
              </a:spcBef>
              <a:spcAft>
                <a:spcPts val="0"/>
              </a:spcAft>
              <a:buSzPts val="12000"/>
              <a:buNone/>
              <a:defRPr sz="16001"/>
            </a:lvl5pPr>
            <a:lvl6pPr lvl="5" algn="ctr" rtl="0">
              <a:spcBef>
                <a:spcPts val="0"/>
              </a:spcBef>
              <a:spcAft>
                <a:spcPts val="0"/>
              </a:spcAft>
              <a:buSzPts val="12000"/>
              <a:buNone/>
              <a:defRPr sz="16001"/>
            </a:lvl6pPr>
            <a:lvl7pPr lvl="6" algn="ctr" rtl="0">
              <a:spcBef>
                <a:spcPts val="0"/>
              </a:spcBef>
              <a:spcAft>
                <a:spcPts val="0"/>
              </a:spcAft>
              <a:buSzPts val="12000"/>
              <a:buNone/>
              <a:defRPr sz="16001"/>
            </a:lvl7pPr>
            <a:lvl8pPr lvl="7" algn="ctr" rtl="0">
              <a:spcBef>
                <a:spcPts val="0"/>
              </a:spcBef>
              <a:spcAft>
                <a:spcPts val="0"/>
              </a:spcAft>
              <a:buSzPts val="12000"/>
              <a:buNone/>
              <a:defRPr sz="16001"/>
            </a:lvl8pPr>
            <a:lvl9pPr lvl="8" algn="ctr" rtl="0">
              <a:spcBef>
                <a:spcPts val="0"/>
              </a:spcBef>
              <a:spcAft>
                <a:spcPts val="0"/>
              </a:spcAft>
              <a:buSzPts val="12000"/>
              <a:buNone/>
              <a:defRPr sz="16001"/>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616" lvl="0" indent="-440278" algn="ctr" rtl="0">
              <a:spcBef>
                <a:spcPts val="0"/>
              </a:spcBef>
              <a:spcAft>
                <a:spcPts val="0"/>
              </a:spcAft>
              <a:buSzPts val="1600"/>
              <a:buChar char="●"/>
              <a:defRPr/>
            </a:lvl1pPr>
            <a:lvl2pPr marL="1219231" lvl="1" indent="-440278" algn="ctr" rtl="0">
              <a:spcBef>
                <a:spcPts val="0"/>
              </a:spcBef>
              <a:spcAft>
                <a:spcPts val="0"/>
              </a:spcAft>
              <a:buSzPts val="1600"/>
              <a:buChar char="○"/>
              <a:defRPr/>
            </a:lvl2pPr>
            <a:lvl3pPr marL="1828845" lvl="2" indent="-440278" algn="ctr" rtl="0">
              <a:spcBef>
                <a:spcPts val="0"/>
              </a:spcBef>
              <a:spcAft>
                <a:spcPts val="0"/>
              </a:spcAft>
              <a:buSzPts val="1600"/>
              <a:buChar char="■"/>
              <a:defRPr/>
            </a:lvl3pPr>
            <a:lvl4pPr marL="2438461" lvl="3" indent="-440278" algn="ctr" rtl="0">
              <a:spcBef>
                <a:spcPts val="0"/>
              </a:spcBef>
              <a:spcAft>
                <a:spcPts val="0"/>
              </a:spcAft>
              <a:buSzPts val="1600"/>
              <a:buChar char="●"/>
              <a:defRPr/>
            </a:lvl4pPr>
            <a:lvl5pPr marL="3048076" lvl="4" indent="-440278" algn="ctr" rtl="0">
              <a:spcBef>
                <a:spcPts val="0"/>
              </a:spcBef>
              <a:spcAft>
                <a:spcPts val="0"/>
              </a:spcAft>
              <a:buSzPts val="1600"/>
              <a:buChar char="○"/>
              <a:defRPr/>
            </a:lvl5pPr>
            <a:lvl6pPr marL="3657692" lvl="5" indent="-440278" algn="ctr" rtl="0">
              <a:spcBef>
                <a:spcPts val="0"/>
              </a:spcBef>
              <a:spcAft>
                <a:spcPts val="0"/>
              </a:spcAft>
              <a:buSzPts val="1600"/>
              <a:buChar char="■"/>
              <a:defRPr/>
            </a:lvl6pPr>
            <a:lvl7pPr marL="4267307" lvl="6" indent="-440278" algn="ctr" rtl="0">
              <a:spcBef>
                <a:spcPts val="0"/>
              </a:spcBef>
              <a:spcAft>
                <a:spcPts val="0"/>
              </a:spcAft>
              <a:buSzPts val="1600"/>
              <a:buChar char="●"/>
              <a:defRPr/>
            </a:lvl7pPr>
            <a:lvl8pPr marL="4876922" lvl="7" indent="-440278" algn="ctr" rtl="0">
              <a:spcBef>
                <a:spcPts val="0"/>
              </a:spcBef>
              <a:spcAft>
                <a:spcPts val="0"/>
              </a:spcAft>
              <a:buSzPts val="1600"/>
              <a:buChar char="○"/>
              <a:defRPr/>
            </a:lvl8pPr>
            <a:lvl9pPr marL="5486538" lvl="8" indent="-440278"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3303044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141544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43"/>
        <p:cNvGrpSpPr/>
        <p:nvPr/>
      </p:nvGrpSpPr>
      <p:grpSpPr>
        <a:xfrm>
          <a:off x="0" y="0"/>
          <a:ext cx="0" cy="0"/>
          <a:chOff x="0" y="0"/>
          <a:chExt cx="0" cy="0"/>
        </a:xfrm>
      </p:grpSpPr>
      <p:sp>
        <p:nvSpPr>
          <p:cNvPr id="444" name="Google Shape;444;p13"/>
          <p:cNvSpPr/>
          <p:nvPr/>
        </p:nvSpPr>
        <p:spPr>
          <a:xfrm>
            <a:off x="9159837" y="4280128"/>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13"/>
          <p:cNvSpPr/>
          <p:nvPr/>
        </p:nvSpPr>
        <p:spPr>
          <a:xfrm>
            <a:off x="34" y="6155537"/>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3"/>
          <p:cNvSpPr/>
          <p:nvPr/>
        </p:nvSpPr>
        <p:spPr>
          <a:xfrm>
            <a:off x="13735" y="6089066"/>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3"/>
          <p:cNvSpPr/>
          <p:nvPr/>
        </p:nvSpPr>
        <p:spPr>
          <a:xfrm>
            <a:off x="4398835" y="6221239"/>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3"/>
          <p:cNvSpPr/>
          <p:nvPr/>
        </p:nvSpPr>
        <p:spPr>
          <a:xfrm>
            <a:off x="8795402" y="6335338"/>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13"/>
          <p:cNvSpPr/>
          <p:nvPr/>
        </p:nvSpPr>
        <p:spPr>
          <a:xfrm>
            <a:off x="34" y="6272038"/>
            <a:ext cx="12191948" cy="58598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13"/>
          <p:cNvSpPr txBox="1">
            <a:spLocks noGrp="1"/>
          </p:cNvSpPr>
          <p:nvPr>
            <p:ph type="title"/>
          </p:nvPr>
        </p:nvSpPr>
        <p:spPr>
          <a:xfrm>
            <a:off x="2598800" y="549200"/>
            <a:ext cx="6994400" cy="65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451" name="Google Shape;451;p13"/>
          <p:cNvSpPr txBox="1">
            <a:spLocks noGrp="1"/>
          </p:cNvSpPr>
          <p:nvPr>
            <p:ph type="subTitle" idx="1"/>
          </p:nvPr>
        </p:nvSpPr>
        <p:spPr>
          <a:xfrm>
            <a:off x="2227100" y="2888416"/>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2" name="Google Shape;452;p13"/>
          <p:cNvSpPr txBox="1">
            <a:spLocks noGrp="1"/>
          </p:cNvSpPr>
          <p:nvPr>
            <p:ph type="title" idx="2"/>
          </p:nvPr>
        </p:nvSpPr>
        <p:spPr>
          <a:xfrm>
            <a:off x="2227275" y="2281187"/>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3" name="Google Shape;453;p13"/>
          <p:cNvSpPr txBox="1">
            <a:spLocks noGrp="1"/>
          </p:cNvSpPr>
          <p:nvPr>
            <p:ph type="title" idx="3" hasCustomPrompt="1"/>
          </p:nvPr>
        </p:nvSpPr>
        <p:spPr>
          <a:xfrm>
            <a:off x="2227159" y="1513567"/>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1">
                <a:solidFill>
                  <a:schemeClr val="dk2"/>
                </a:solidFill>
              </a:defRPr>
            </a:lvl2pPr>
            <a:lvl3pPr lvl="2" algn="ctr" rtl="0">
              <a:spcBef>
                <a:spcPts val="0"/>
              </a:spcBef>
              <a:spcAft>
                <a:spcPts val="0"/>
              </a:spcAft>
              <a:buClr>
                <a:schemeClr val="dk2"/>
              </a:buClr>
              <a:buSzPts val="12000"/>
              <a:buNone/>
              <a:defRPr sz="16001">
                <a:solidFill>
                  <a:schemeClr val="dk2"/>
                </a:solidFill>
              </a:defRPr>
            </a:lvl3pPr>
            <a:lvl4pPr lvl="3" algn="ctr" rtl="0">
              <a:spcBef>
                <a:spcPts val="0"/>
              </a:spcBef>
              <a:spcAft>
                <a:spcPts val="0"/>
              </a:spcAft>
              <a:buClr>
                <a:schemeClr val="dk2"/>
              </a:buClr>
              <a:buSzPts val="12000"/>
              <a:buNone/>
              <a:defRPr sz="16001">
                <a:solidFill>
                  <a:schemeClr val="dk2"/>
                </a:solidFill>
              </a:defRPr>
            </a:lvl4pPr>
            <a:lvl5pPr lvl="4" algn="ctr" rtl="0">
              <a:spcBef>
                <a:spcPts val="0"/>
              </a:spcBef>
              <a:spcAft>
                <a:spcPts val="0"/>
              </a:spcAft>
              <a:buClr>
                <a:schemeClr val="dk2"/>
              </a:buClr>
              <a:buSzPts val="12000"/>
              <a:buNone/>
              <a:defRPr sz="16001">
                <a:solidFill>
                  <a:schemeClr val="dk2"/>
                </a:solidFill>
              </a:defRPr>
            </a:lvl5pPr>
            <a:lvl6pPr lvl="5" algn="ctr" rtl="0">
              <a:spcBef>
                <a:spcPts val="0"/>
              </a:spcBef>
              <a:spcAft>
                <a:spcPts val="0"/>
              </a:spcAft>
              <a:buClr>
                <a:schemeClr val="dk2"/>
              </a:buClr>
              <a:buSzPts val="12000"/>
              <a:buNone/>
              <a:defRPr sz="16001">
                <a:solidFill>
                  <a:schemeClr val="dk2"/>
                </a:solidFill>
              </a:defRPr>
            </a:lvl6pPr>
            <a:lvl7pPr lvl="6" algn="ctr" rtl="0">
              <a:spcBef>
                <a:spcPts val="0"/>
              </a:spcBef>
              <a:spcAft>
                <a:spcPts val="0"/>
              </a:spcAft>
              <a:buClr>
                <a:schemeClr val="dk2"/>
              </a:buClr>
              <a:buSzPts val="12000"/>
              <a:buNone/>
              <a:defRPr sz="16001">
                <a:solidFill>
                  <a:schemeClr val="dk2"/>
                </a:solidFill>
              </a:defRPr>
            </a:lvl7pPr>
            <a:lvl8pPr lvl="7" algn="ctr" rtl="0">
              <a:spcBef>
                <a:spcPts val="0"/>
              </a:spcBef>
              <a:spcAft>
                <a:spcPts val="0"/>
              </a:spcAft>
              <a:buClr>
                <a:schemeClr val="dk2"/>
              </a:buClr>
              <a:buSzPts val="12000"/>
              <a:buNone/>
              <a:defRPr sz="16001">
                <a:solidFill>
                  <a:schemeClr val="dk2"/>
                </a:solidFill>
              </a:defRPr>
            </a:lvl8pPr>
            <a:lvl9pPr lvl="8" algn="ctr" rtl="0">
              <a:spcBef>
                <a:spcPts val="0"/>
              </a:spcBef>
              <a:spcAft>
                <a:spcPts val="0"/>
              </a:spcAft>
              <a:buClr>
                <a:schemeClr val="dk2"/>
              </a:buClr>
              <a:buSzPts val="12000"/>
              <a:buNone/>
              <a:defRPr sz="16001">
                <a:solidFill>
                  <a:schemeClr val="dk2"/>
                </a:solidFill>
              </a:defRPr>
            </a:lvl9pPr>
          </a:lstStyle>
          <a:p>
            <a:r>
              <a:t>xx%</a:t>
            </a:r>
          </a:p>
        </p:txBody>
      </p:sp>
      <p:sp>
        <p:nvSpPr>
          <p:cNvPr id="454" name="Google Shape;454;p13"/>
          <p:cNvSpPr txBox="1">
            <a:spLocks noGrp="1"/>
          </p:cNvSpPr>
          <p:nvPr>
            <p:ph type="subTitle" idx="4"/>
          </p:nvPr>
        </p:nvSpPr>
        <p:spPr>
          <a:xfrm>
            <a:off x="6395501" y="2937395"/>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5" name="Google Shape;455;p13"/>
          <p:cNvSpPr txBox="1">
            <a:spLocks noGrp="1"/>
          </p:cNvSpPr>
          <p:nvPr>
            <p:ph type="title" idx="5"/>
          </p:nvPr>
        </p:nvSpPr>
        <p:spPr>
          <a:xfrm>
            <a:off x="6395685" y="2281200"/>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6" name="Google Shape;456;p13"/>
          <p:cNvSpPr txBox="1">
            <a:spLocks noGrp="1"/>
          </p:cNvSpPr>
          <p:nvPr>
            <p:ph type="title" idx="6" hasCustomPrompt="1"/>
          </p:nvPr>
        </p:nvSpPr>
        <p:spPr>
          <a:xfrm>
            <a:off x="6395487" y="151350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1">
                <a:solidFill>
                  <a:schemeClr val="dk2"/>
                </a:solidFill>
              </a:defRPr>
            </a:lvl2pPr>
            <a:lvl3pPr lvl="2" algn="ctr" rtl="0">
              <a:spcBef>
                <a:spcPts val="0"/>
              </a:spcBef>
              <a:spcAft>
                <a:spcPts val="0"/>
              </a:spcAft>
              <a:buClr>
                <a:schemeClr val="dk2"/>
              </a:buClr>
              <a:buSzPts val="12000"/>
              <a:buNone/>
              <a:defRPr sz="16001">
                <a:solidFill>
                  <a:schemeClr val="dk2"/>
                </a:solidFill>
              </a:defRPr>
            </a:lvl3pPr>
            <a:lvl4pPr lvl="3" algn="ctr" rtl="0">
              <a:spcBef>
                <a:spcPts val="0"/>
              </a:spcBef>
              <a:spcAft>
                <a:spcPts val="0"/>
              </a:spcAft>
              <a:buClr>
                <a:schemeClr val="dk2"/>
              </a:buClr>
              <a:buSzPts val="12000"/>
              <a:buNone/>
              <a:defRPr sz="16001">
                <a:solidFill>
                  <a:schemeClr val="dk2"/>
                </a:solidFill>
              </a:defRPr>
            </a:lvl4pPr>
            <a:lvl5pPr lvl="4" algn="ctr" rtl="0">
              <a:spcBef>
                <a:spcPts val="0"/>
              </a:spcBef>
              <a:spcAft>
                <a:spcPts val="0"/>
              </a:spcAft>
              <a:buClr>
                <a:schemeClr val="dk2"/>
              </a:buClr>
              <a:buSzPts val="12000"/>
              <a:buNone/>
              <a:defRPr sz="16001">
                <a:solidFill>
                  <a:schemeClr val="dk2"/>
                </a:solidFill>
              </a:defRPr>
            </a:lvl5pPr>
            <a:lvl6pPr lvl="5" algn="ctr" rtl="0">
              <a:spcBef>
                <a:spcPts val="0"/>
              </a:spcBef>
              <a:spcAft>
                <a:spcPts val="0"/>
              </a:spcAft>
              <a:buClr>
                <a:schemeClr val="dk2"/>
              </a:buClr>
              <a:buSzPts val="12000"/>
              <a:buNone/>
              <a:defRPr sz="16001">
                <a:solidFill>
                  <a:schemeClr val="dk2"/>
                </a:solidFill>
              </a:defRPr>
            </a:lvl6pPr>
            <a:lvl7pPr lvl="6" algn="ctr" rtl="0">
              <a:spcBef>
                <a:spcPts val="0"/>
              </a:spcBef>
              <a:spcAft>
                <a:spcPts val="0"/>
              </a:spcAft>
              <a:buClr>
                <a:schemeClr val="dk2"/>
              </a:buClr>
              <a:buSzPts val="12000"/>
              <a:buNone/>
              <a:defRPr sz="16001">
                <a:solidFill>
                  <a:schemeClr val="dk2"/>
                </a:solidFill>
              </a:defRPr>
            </a:lvl7pPr>
            <a:lvl8pPr lvl="7" algn="ctr" rtl="0">
              <a:spcBef>
                <a:spcPts val="0"/>
              </a:spcBef>
              <a:spcAft>
                <a:spcPts val="0"/>
              </a:spcAft>
              <a:buClr>
                <a:schemeClr val="dk2"/>
              </a:buClr>
              <a:buSzPts val="12000"/>
              <a:buNone/>
              <a:defRPr sz="16001">
                <a:solidFill>
                  <a:schemeClr val="dk2"/>
                </a:solidFill>
              </a:defRPr>
            </a:lvl8pPr>
            <a:lvl9pPr lvl="8" algn="ctr" rtl="0">
              <a:spcBef>
                <a:spcPts val="0"/>
              </a:spcBef>
              <a:spcAft>
                <a:spcPts val="0"/>
              </a:spcAft>
              <a:buClr>
                <a:schemeClr val="dk2"/>
              </a:buClr>
              <a:buSzPts val="12000"/>
              <a:buNone/>
              <a:defRPr sz="16001">
                <a:solidFill>
                  <a:schemeClr val="dk2"/>
                </a:solidFill>
              </a:defRPr>
            </a:lvl9pPr>
          </a:lstStyle>
          <a:p>
            <a:r>
              <a:t>xx%</a:t>
            </a:r>
          </a:p>
        </p:txBody>
      </p:sp>
      <p:sp>
        <p:nvSpPr>
          <p:cNvPr id="457" name="Google Shape;457;p13"/>
          <p:cNvSpPr txBox="1">
            <a:spLocks noGrp="1"/>
          </p:cNvSpPr>
          <p:nvPr>
            <p:ph type="subTitle" idx="7"/>
          </p:nvPr>
        </p:nvSpPr>
        <p:spPr>
          <a:xfrm>
            <a:off x="2227100" y="5218200"/>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13"/>
          <p:cNvSpPr txBox="1">
            <a:spLocks noGrp="1"/>
          </p:cNvSpPr>
          <p:nvPr>
            <p:ph type="title" idx="8"/>
          </p:nvPr>
        </p:nvSpPr>
        <p:spPr>
          <a:xfrm>
            <a:off x="2227275" y="4617155"/>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13"/>
          <p:cNvSpPr txBox="1">
            <a:spLocks noGrp="1"/>
          </p:cNvSpPr>
          <p:nvPr>
            <p:ph type="title" idx="9" hasCustomPrompt="1"/>
          </p:nvPr>
        </p:nvSpPr>
        <p:spPr>
          <a:xfrm>
            <a:off x="2227120" y="3849473"/>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1">
                <a:solidFill>
                  <a:schemeClr val="dk2"/>
                </a:solidFill>
              </a:defRPr>
            </a:lvl2pPr>
            <a:lvl3pPr lvl="2" algn="ctr" rtl="0">
              <a:spcBef>
                <a:spcPts val="0"/>
              </a:spcBef>
              <a:spcAft>
                <a:spcPts val="0"/>
              </a:spcAft>
              <a:buClr>
                <a:schemeClr val="dk2"/>
              </a:buClr>
              <a:buSzPts val="12000"/>
              <a:buNone/>
              <a:defRPr sz="16001">
                <a:solidFill>
                  <a:schemeClr val="dk2"/>
                </a:solidFill>
              </a:defRPr>
            </a:lvl3pPr>
            <a:lvl4pPr lvl="3" algn="ctr" rtl="0">
              <a:spcBef>
                <a:spcPts val="0"/>
              </a:spcBef>
              <a:spcAft>
                <a:spcPts val="0"/>
              </a:spcAft>
              <a:buClr>
                <a:schemeClr val="dk2"/>
              </a:buClr>
              <a:buSzPts val="12000"/>
              <a:buNone/>
              <a:defRPr sz="16001">
                <a:solidFill>
                  <a:schemeClr val="dk2"/>
                </a:solidFill>
              </a:defRPr>
            </a:lvl4pPr>
            <a:lvl5pPr lvl="4" algn="ctr" rtl="0">
              <a:spcBef>
                <a:spcPts val="0"/>
              </a:spcBef>
              <a:spcAft>
                <a:spcPts val="0"/>
              </a:spcAft>
              <a:buClr>
                <a:schemeClr val="dk2"/>
              </a:buClr>
              <a:buSzPts val="12000"/>
              <a:buNone/>
              <a:defRPr sz="16001">
                <a:solidFill>
                  <a:schemeClr val="dk2"/>
                </a:solidFill>
              </a:defRPr>
            </a:lvl5pPr>
            <a:lvl6pPr lvl="5" algn="ctr" rtl="0">
              <a:spcBef>
                <a:spcPts val="0"/>
              </a:spcBef>
              <a:spcAft>
                <a:spcPts val="0"/>
              </a:spcAft>
              <a:buClr>
                <a:schemeClr val="dk2"/>
              </a:buClr>
              <a:buSzPts val="12000"/>
              <a:buNone/>
              <a:defRPr sz="16001">
                <a:solidFill>
                  <a:schemeClr val="dk2"/>
                </a:solidFill>
              </a:defRPr>
            </a:lvl6pPr>
            <a:lvl7pPr lvl="6" algn="ctr" rtl="0">
              <a:spcBef>
                <a:spcPts val="0"/>
              </a:spcBef>
              <a:spcAft>
                <a:spcPts val="0"/>
              </a:spcAft>
              <a:buClr>
                <a:schemeClr val="dk2"/>
              </a:buClr>
              <a:buSzPts val="12000"/>
              <a:buNone/>
              <a:defRPr sz="16001">
                <a:solidFill>
                  <a:schemeClr val="dk2"/>
                </a:solidFill>
              </a:defRPr>
            </a:lvl7pPr>
            <a:lvl8pPr lvl="7" algn="ctr" rtl="0">
              <a:spcBef>
                <a:spcPts val="0"/>
              </a:spcBef>
              <a:spcAft>
                <a:spcPts val="0"/>
              </a:spcAft>
              <a:buClr>
                <a:schemeClr val="dk2"/>
              </a:buClr>
              <a:buSzPts val="12000"/>
              <a:buNone/>
              <a:defRPr sz="16001">
                <a:solidFill>
                  <a:schemeClr val="dk2"/>
                </a:solidFill>
              </a:defRPr>
            </a:lvl8pPr>
            <a:lvl9pPr lvl="8" algn="ctr" rtl="0">
              <a:spcBef>
                <a:spcPts val="0"/>
              </a:spcBef>
              <a:spcAft>
                <a:spcPts val="0"/>
              </a:spcAft>
              <a:buClr>
                <a:schemeClr val="dk2"/>
              </a:buClr>
              <a:buSzPts val="12000"/>
              <a:buNone/>
              <a:defRPr sz="16001">
                <a:solidFill>
                  <a:schemeClr val="dk2"/>
                </a:solidFill>
              </a:defRPr>
            </a:lvl9pPr>
          </a:lstStyle>
          <a:p>
            <a:r>
              <a:t>xx%</a:t>
            </a:r>
          </a:p>
        </p:txBody>
      </p:sp>
      <p:sp>
        <p:nvSpPr>
          <p:cNvPr id="460" name="Google Shape;460;p13"/>
          <p:cNvSpPr txBox="1">
            <a:spLocks noGrp="1"/>
          </p:cNvSpPr>
          <p:nvPr>
            <p:ph type="subTitle" idx="13"/>
          </p:nvPr>
        </p:nvSpPr>
        <p:spPr>
          <a:xfrm>
            <a:off x="6395467" y="5218201"/>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13"/>
          <p:cNvSpPr txBox="1">
            <a:spLocks noGrp="1"/>
          </p:cNvSpPr>
          <p:nvPr>
            <p:ph type="title" idx="14"/>
          </p:nvPr>
        </p:nvSpPr>
        <p:spPr>
          <a:xfrm>
            <a:off x="6395647" y="4617159"/>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13"/>
          <p:cNvSpPr txBox="1">
            <a:spLocks noGrp="1"/>
          </p:cNvSpPr>
          <p:nvPr>
            <p:ph type="title" idx="15" hasCustomPrompt="1"/>
          </p:nvPr>
        </p:nvSpPr>
        <p:spPr>
          <a:xfrm>
            <a:off x="6395487" y="384948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1">
                <a:solidFill>
                  <a:schemeClr val="dk2"/>
                </a:solidFill>
              </a:defRPr>
            </a:lvl2pPr>
            <a:lvl3pPr lvl="2" algn="ctr" rtl="0">
              <a:spcBef>
                <a:spcPts val="0"/>
              </a:spcBef>
              <a:spcAft>
                <a:spcPts val="0"/>
              </a:spcAft>
              <a:buClr>
                <a:schemeClr val="dk2"/>
              </a:buClr>
              <a:buSzPts val="12000"/>
              <a:buNone/>
              <a:defRPr sz="16001">
                <a:solidFill>
                  <a:schemeClr val="dk2"/>
                </a:solidFill>
              </a:defRPr>
            </a:lvl3pPr>
            <a:lvl4pPr lvl="3" algn="ctr" rtl="0">
              <a:spcBef>
                <a:spcPts val="0"/>
              </a:spcBef>
              <a:spcAft>
                <a:spcPts val="0"/>
              </a:spcAft>
              <a:buClr>
                <a:schemeClr val="dk2"/>
              </a:buClr>
              <a:buSzPts val="12000"/>
              <a:buNone/>
              <a:defRPr sz="16001">
                <a:solidFill>
                  <a:schemeClr val="dk2"/>
                </a:solidFill>
              </a:defRPr>
            </a:lvl4pPr>
            <a:lvl5pPr lvl="4" algn="ctr" rtl="0">
              <a:spcBef>
                <a:spcPts val="0"/>
              </a:spcBef>
              <a:spcAft>
                <a:spcPts val="0"/>
              </a:spcAft>
              <a:buClr>
                <a:schemeClr val="dk2"/>
              </a:buClr>
              <a:buSzPts val="12000"/>
              <a:buNone/>
              <a:defRPr sz="16001">
                <a:solidFill>
                  <a:schemeClr val="dk2"/>
                </a:solidFill>
              </a:defRPr>
            </a:lvl5pPr>
            <a:lvl6pPr lvl="5" algn="ctr" rtl="0">
              <a:spcBef>
                <a:spcPts val="0"/>
              </a:spcBef>
              <a:spcAft>
                <a:spcPts val="0"/>
              </a:spcAft>
              <a:buClr>
                <a:schemeClr val="dk2"/>
              </a:buClr>
              <a:buSzPts val="12000"/>
              <a:buNone/>
              <a:defRPr sz="16001">
                <a:solidFill>
                  <a:schemeClr val="dk2"/>
                </a:solidFill>
              </a:defRPr>
            </a:lvl6pPr>
            <a:lvl7pPr lvl="6" algn="ctr" rtl="0">
              <a:spcBef>
                <a:spcPts val="0"/>
              </a:spcBef>
              <a:spcAft>
                <a:spcPts val="0"/>
              </a:spcAft>
              <a:buClr>
                <a:schemeClr val="dk2"/>
              </a:buClr>
              <a:buSzPts val="12000"/>
              <a:buNone/>
              <a:defRPr sz="16001">
                <a:solidFill>
                  <a:schemeClr val="dk2"/>
                </a:solidFill>
              </a:defRPr>
            </a:lvl7pPr>
            <a:lvl8pPr lvl="7" algn="ctr" rtl="0">
              <a:spcBef>
                <a:spcPts val="0"/>
              </a:spcBef>
              <a:spcAft>
                <a:spcPts val="0"/>
              </a:spcAft>
              <a:buClr>
                <a:schemeClr val="dk2"/>
              </a:buClr>
              <a:buSzPts val="12000"/>
              <a:buNone/>
              <a:defRPr sz="16001">
                <a:solidFill>
                  <a:schemeClr val="dk2"/>
                </a:solidFill>
              </a:defRPr>
            </a:lvl8pPr>
            <a:lvl9pPr lvl="8" algn="ctr" rtl="0">
              <a:spcBef>
                <a:spcPts val="0"/>
              </a:spcBef>
              <a:spcAft>
                <a:spcPts val="0"/>
              </a:spcAft>
              <a:buClr>
                <a:schemeClr val="dk2"/>
              </a:buClr>
              <a:buSzPts val="12000"/>
              <a:buNone/>
              <a:defRPr sz="16001">
                <a:solidFill>
                  <a:schemeClr val="dk2"/>
                </a:solidFill>
              </a:defRPr>
            </a:lvl9pPr>
          </a:lstStyle>
          <a:p>
            <a:r>
              <a:t>xx%</a:t>
            </a:r>
          </a:p>
        </p:txBody>
      </p:sp>
    </p:spTree>
    <p:extLst>
      <p:ext uri="{BB962C8B-B14F-4D97-AF65-F5344CB8AC3E}">
        <p14:creationId xmlns:p14="http://schemas.microsoft.com/office/powerpoint/2010/main" val="30668180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1"/>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3"/>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5"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5" y="5715002"/>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4"/>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9" y="5496559"/>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7"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2762937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4126173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2" y="1475501"/>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4"/>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6" y="5798356"/>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2"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8"/>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2" y="4626134"/>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4"/>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8"/>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4"/>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2377150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494"/>
        <p:cNvGrpSpPr/>
        <p:nvPr/>
      </p:nvGrpSpPr>
      <p:grpSpPr>
        <a:xfrm>
          <a:off x="0" y="0"/>
          <a:ext cx="0" cy="0"/>
          <a:chOff x="0" y="0"/>
          <a:chExt cx="0" cy="0"/>
        </a:xfrm>
      </p:grpSpPr>
      <p:grpSp>
        <p:nvGrpSpPr>
          <p:cNvPr id="495" name="Google Shape;495;p17"/>
          <p:cNvGrpSpPr/>
          <p:nvPr/>
        </p:nvGrpSpPr>
        <p:grpSpPr>
          <a:xfrm>
            <a:off x="367" y="5717157"/>
            <a:ext cx="12223208" cy="1464784"/>
            <a:chOff x="271" y="2964551"/>
            <a:chExt cx="9167406" cy="2193229"/>
          </a:xfrm>
        </p:grpSpPr>
        <p:sp>
          <p:nvSpPr>
            <p:cNvPr id="496" name="Google Shape;496;p17"/>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7"/>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7"/>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7"/>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0" name="Google Shape;500;p17"/>
          <p:cNvSpPr/>
          <p:nvPr/>
        </p:nvSpPr>
        <p:spPr>
          <a:xfrm>
            <a:off x="8684266" y="-846866"/>
            <a:ext cx="4603027"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17"/>
          <p:cNvSpPr/>
          <p:nvPr/>
        </p:nvSpPr>
        <p:spPr>
          <a:xfrm>
            <a:off x="-503734" y="258868"/>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2" name="Google Shape;502;p17"/>
          <p:cNvGrpSpPr/>
          <p:nvPr/>
        </p:nvGrpSpPr>
        <p:grpSpPr>
          <a:xfrm>
            <a:off x="240724" y="4640042"/>
            <a:ext cx="1756639" cy="1570331"/>
            <a:chOff x="3198025" y="2914625"/>
            <a:chExt cx="318925" cy="285100"/>
          </a:xfrm>
        </p:grpSpPr>
        <p:sp>
          <p:nvSpPr>
            <p:cNvPr id="503" name="Google Shape;503;p17"/>
            <p:cNvSpPr/>
            <p:nvPr/>
          </p:nvSpPr>
          <p:spPr>
            <a:xfrm>
              <a:off x="3294050" y="3126200"/>
              <a:ext cx="18050" cy="34000"/>
            </a:xfrm>
            <a:custGeom>
              <a:avLst/>
              <a:gdLst/>
              <a:ahLst/>
              <a:cxnLst/>
              <a:rect l="l" t="t" r="r" b="b"/>
              <a:pathLst>
                <a:path w="722" h="1360" extrusionOk="0">
                  <a:moveTo>
                    <a:pt x="407" y="0"/>
                  </a:moveTo>
                  <a:cubicBezTo>
                    <a:pt x="205" y="0"/>
                    <a:pt x="0" y="141"/>
                    <a:pt x="103" y="281"/>
                  </a:cubicBezTo>
                  <a:cubicBezTo>
                    <a:pt x="346" y="605"/>
                    <a:pt x="265" y="1360"/>
                    <a:pt x="265" y="1360"/>
                  </a:cubicBezTo>
                  <a:lnTo>
                    <a:pt x="573" y="1360"/>
                  </a:lnTo>
                  <a:cubicBezTo>
                    <a:pt x="508" y="563"/>
                    <a:pt x="722" y="281"/>
                    <a:pt x="722" y="281"/>
                  </a:cubicBezTo>
                  <a:cubicBezTo>
                    <a:pt x="700" y="76"/>
                    <a:pt x="554"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7"/>
            <p:cNvSpPr/>
            <p:nvPr/>
          </p:nvSpPr>
          <p:spPr>
            <a:xfrm>
              <a:off x="3272300" y="2915825"/>
              <a:ext cx="63625" cy="229725"/>
            </a:xfrm>
            <a:custGeom>
              <a:avLst/>
              <a:gdLst/>
              <a:ahLst/>
              <a:cxnLst/>
              <a:rect l="l" t="t" r="r" b="b"/>
              <a:pathLst>
                <a:path w="2545" h="9189" extrusionOk="0">
                  <a:moveTo>
                    <a:pt x="1285" y="1"/>
                  </a:moveTo>
                  <a:cubicBezTo>
                    <a:pt x="1151" y="1"/>
                    <a:pt x="1017" y="277"/>
                    <a:pt x="892" y="933"/>
                  </a:cubicBezTo>
                  <a:cubicBezTo>
                    <a:pt x="892" y="933"/>
                    <a:pt x="1" y="8359"/>
                    <a:pt x="620" y="8910"/>
                  </a:cubicBezTo>
                  <a:cubicBezTo>
                    <a:pt x="804" y="9070"/>
                    <a:pt x="1072" y="9188"/>
                    <a:pt x="1347" y="9188"/>
                  </a:cubicBezTo>
                  <a:cubicBezTo>
                    <a:pt x="1860" y="9188"/>
                    <a:pt x="2396" y="8780"/>
                    <a:pt x="2457" y="7481"/>
                  </a:cubicBezTo>
                  <a:cubicBezTo>
                    <a:pt x="2545" y="5839"/>
                    <a:pt x="1905" y="1"/>
                    <a:pt x="128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7"/>
            <p:cNvSpPr/>
            <p:nvPr/>
          </p:nvSpPr>
          <p:spPr>
            <a:xfrm>
              <a:off x="3269225" y="2914625"/>
              <a:ext cx="39150" cy="227675"/>
            </a:xfrm>
            <a:custGeom>
              <a:avLst/>
              <a:gdLst/>
              <a:ahLst/>
              <a:cxnLst/>
              <a:rect l="l" t="t" r="r" b="b"/>
              <a:pathLst>
                <a:path w="1566" h="9107" extrusionOk="0">
                  <a:moveTo>
                    <a:pt x="1387" y="1"/>
                  </a:moveTo>
                  <a:cubicBezTo>
                    <a:pt x="1238" y="1"/>
                    <a:pt x="1082" y="309"/>
                    <a:pt x="986" y="968"/>
                  </a:cubicBezTo>
                  <a:cubicBezTo>
                    <a:pt x="986" y="968"/>
                    <a:pt x="1" y="7934"/>
                    <a:pt x="743" y="8958"/>
                  </a:cubicBezTo>
                  <a:cubicBezTo>
                    <a:pt x="798" y="9026"/>
                    <a:pt x="892" y="9068"/>
                    <a:pt x="973" y="9107"/>
                  </a:cubicBezTo>
                  <a:cubicBezTo>
                    <a:pt x="594" y="7636"/>
                    <a:pt x="1216" y="955"/>
                    <a:pt x="1216" y="955"/>
                  </a:cubicBezTo>
                  <a:cubicBezTo>
                    <a:pt x="1283" y="257"/>
                    <a:pt x="1407" y="149"/>
                    <a:pt x="1508" y="149"/>
                  </a:cubicBezTo>
                  <a:cubicBezTo>
                    <a:pt x="1528" y="149"/>
                    <a:pt x="1548" y="153"/>
                    <a:pt x="1566" y="158"/>
                  </a:cubicBezTo>
                  <a:cubicBezTo>
                    <a:pt x="1510" y="54"/>
                    <a:pt x="1449" y="1"/>
                    <a:pt x="1387" y="1"/>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7"/>
            <p:cNvSpPr/>
            <p:nvPr/>
          </p:nvSpPr>
          <p:spPr>
            <a:xfrm>
              <a:off x="3222800" y="3126200"/>
              <a:ext cx="18100" cy="34000"/>
            </a:xfrm>
            <a:custGeom>
              <a:avLst/>
              <a:gdLst/>
              <a:ahLst/>
              <a:cxnLst/>
              <a:rect l="l" t="t" r="r" b="b"/>
              <a:pathLst>
                <a:path w="724" h="1360" extrusionOk="0">
                  <a:moveTo>
                    <a:pt x="407" y="0"/>
                  </a:moveTo>
                  <a:cubicBezTo>
                    <a:pt x="205" y="0"/>
                    <a:pt x="1" y="141"/>
                    <a:pt x="102" y="281"/>
                  </a:cubicBezTo>
                  <a:cubicBezTo>
                    <a:pt x="345" y="605"/>
                    <a:pt x="280" y="1360"/>
                    <a:pt x="280" y="1360"/>
                  </a:cubicBezTo>
                  <a:lnTo>
                    <a:pt x="575" y="1360"/>
                  </a:lnTo>
                  <a:cubicBezTo>
                    <a:pt x="507" y="563"/>
                    <a:pt x="724" y="281"/>
                    <a:pt x="724" y="281"/>
                  </a:cubicBezTo>
                  <a:cubicBezTo>
                    <a:pt x="701" y="76"/>
                    <a:pt x="555"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7"/>
            <p:cNvSpPr/>
            <p:nvPr/>
          </p:nvSpPr>
          <p:spPr>
            <a:xfrm>
              <a:off x="3201025" y="2915825"/>
              <a:ext cx="63775" cy="229725"/>
            </a:xfrm>
            <a:custGeom>
              <a:avLst/>
              <a:gdLst/>
              <a:ahLst/>
              <a:cxnLst/>
              <a:rect l="l" t="t" r="r" b="b"/>
              <a:pathLst>
                <a:path w="2551" h="9189" extrusionOk="0">
                  <a:moveTo>
                    <a:pt x="1300" y="1"/>
                  </a:moveTo>
                  <a:cubicBezTo>
                    <a:pt x="1166" y="1"/>
                    <a:pt x="1033" y="277"/>
                    <a:pt x="908" y="933"/>
                  </a:cubicBezTo>
                  <a:cubicBezTo>
                    <a:pt x="908" y="933"/>
                    <a:pt x="1" y="8359"/>
                    <a:pt x="636" y="8910"/>
                  </a:cubicBezTo>
                  <a:cubicBezTo>
                    <a:pt x="816" y="9070"/>
                    <a:pt x="1081" y="9188"/>
                    <a:pt x="1355" y="9188"/>
                  </a:cubicBezTo>
                  <a:cubicBezTo>
                    <a:pt x="1864" y="9188"/>
                    <a:pt x="2403" y="8780"/>
                    <a:pt x="2473" y="7481"/>
                  </a:cubicBezTo>
                  <a:cubicBezTo>
                    <a:pt x="2550" y="5839"/>
                    <a:pt x="1917" y="1"/>
                    <a:pt x="13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7"/>
            <p:cNvSpPr/>
            <p:nvPr/>
          </p:nvSpPr>
          <p:spPr>
            <a:xfrm>
              <a:off x="3198025" y="2915125"/>
              <a:ext cx="39150" cy="227175"/>
            </a:xfrm>
            <a:custGeom>
              <a:avLst/>
              <a:gdLst/>
              <a:ahLst/>
              <a:cxnLst/>
              <a:rect l="l" t="t" r="r" b="b"/>
              <a:pathLst>
                <a:path w="1566" h="9087" extrusionOk="0">
                  <a:moveTo>
                    <a:pt x="1401" y="0"/>
                  </a:moveTo>
                  <a:cubicBezTo>
                    <a:pt x="1242" y="0"/>
                    <a:pt x="1064" y="326"/>
                    <a:pt x="986" y="974"/>
                  </a:cubicBezTo>
                  <a:cubicBezTo>
                    <a:pt x="986" y="974"/>
                    <a:pt x="1" y="7914"/>
                    <a:pt x="756" y="8938"/>
                  </a:cubicBezTo>
                  <a:cubicBezTo>
                    <a:pt x="811" y="9006"/>
                    <a:pt x="892" y="9048"/>
                    <a:pt x="986" y="9087"/>
                  </a:cubicBezTo>
                  <a:cubicBezTo>
                    <a:pt x="594" y="7616"/>
                    <a:pt x="1216" y="935"/>
                    <a:pt x="1216" y="935"/>
                  </a:cubicBezTo>
                  <a:cubicBezTo>
                    <a:pt x="1297" y="96"/>
                    <a:pt x="1485" y="164"/>
                    <a:pt x="1566" y="138"/>
                  </a:cubicBezTo>
                  <a:cubicBezTo>
                    <a:pt x="1518" y="46"/>
                    <a:pt x="1461" y="0"/>
                    <a:pt x="1401" y="0"/>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7"/>
            <p:cNvSpPr/>
            <p:nvPr/>
          </p:nvSpPr>
          <p:spPr>
            <a:xfrm>
              <a:off x="3303325" y="3160175"/>
              <a:ext cx="213625" cy="37125"/>
            </a:xfrm>
            <a:custGeom>
              <a:avLst/>
              <a:gdLst/>
              <a:ahLst/>
              <a:cxnLst/>
              <a:rect l="l" t="t" r="r" b="b"/>
              <a:pathLst>
                <a:path w="8545" h="1485" extrusionOk="0">
                  <a:moveTo>
                    <a:pt x="1" y="1"/>
                  </a:moveTo>
                  <a:cubicBezTo>
                    <a:pt x="1054" y="973"/>
                    <a:pt x="5888" y="1485"/>
                    <a:pt x="7764" y="1485"/>
                  </a:cubicBezTo>
                  <a:cubicBezTo>
                    <a:pt x="8263" y="1485"/>
                    <a:pt x="8545" y="1446"/>
                    <a:pt x="8519" y="1378"/>
                  </a:cubicBezTo>
                  <a:cubicBezTo>
                    <a:pt x="8357" y="1041"/>
                    <a:pt x="299" y="1"/>
                    <a:pt x="299"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7"/>
            <p:cNvSpPr/>
            <p:nvPr/>
          </p:nvSpPr>
          <p:spPr>
            <a:xfrm>
              <a:off x="3227350" y="3160175"/>
              <a:ext cx="169475" cy="39550"/>
            </a:xfrm>
            <a:custGeom>
              <a:avLst/>
              <a:gdLst/>
              <a:ahLst/>
              <a:cxnLst/>
              <a:rect l="l" t="t" r="r" b="b"/>
              <a:pathLst>
                <a:path w="6779" h="1582" extrusionOk="0">
                  <a:moveTo>
                    <a:pt x="1" y="1"/>
                  </a:moveTo>
                  <a:cubicBezTo>
                    <a:pt x="1083" y="999"/>
                    <a:pt x="4971" y="1582"/>
                    <a:pt x="6306" y="1582"/>
                  </a:cubicBezTo>
                  <a:cubicBezTo>
                    <a:pt x="6604" y="1582"/>
                    <a:pt x="6779" y="1553"/>
                    <a:pt x="6753" y="1485"/>
                  </a:cubicBezTo>
                  <a:cubicBezTo>
                    <a:pt x="6591" y="1148"/>
                    <a:pt x="312" y="1"/>
                    <a:pt x="312"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1" name="Google Shape;511;p17"/>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12" name="Google Shape;512;p17"/>
          <p:cNvSpPr txBox="1">
            <a:spLocks noGrp="1"/>
          </p:cNvSpPr>
          <p:nvPr>
            <p:ph type="subTitle" idx="1"/>
          </p:nvPr>
        </p:nvSpPr>
        <p:spPr>
          <a:xfrm>
            <a:off x="965567"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3" name="Google Shape;513;p17"/>
          <p:cNvSpPr txBox="1">
            <a:spLocks noGrp="1"/>
          </p:cNvSpPr>
          <p:nvPr>
            <p:ph type="title" idx="2"/>
          </p:nvPr>
        </p:nvSpPr>
        <p:spPr>
          <a:xfrm>
            <a:off x="965567"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4" name="Google Shape;514;p17"/>
          <p:cNvSpPr txBox="1">
            <a:spLocks noGrp="1"/>
          </p:cNvSpPr>
          <p:nvPr>
            <p:ph type="subTitle" idx="3"/>
          </p:nvPr>
        </p:nvSpPr>
        <p:spPr>
          <a:xfrm>
            <a:off x="4473600"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5" name="Google Shape;515;p17"/>
          <p:cNvSpPr txBox="1">
            <a:spLocks noGrp="1"/>
          </p:cNvSpPr>
          <p:nvPr>
            <p:ph type="title" idx="4"/>
          </p:nvPr>
        </p:nvSpPr>
        <p:spPr>
          <a:xfrm>
            <a:off x="4473605"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6" name="Google Shape;516;p17"/>
          <p:cNvSpPr txBox="1">
            <a:spLocks noGrp="1"/>
          </p:cNvSpPr>
          <p:nvPr>
            <p:ph type="subTitle" idx="5"/>
          </p:nvPr>
        </p:nvSpPr>
        <p:spPr>
          <a:xfrm>
            <a:off x="7981633"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7" name="Google Shape;517;p17"/>
          <p:cNvSpPr txBox="1">
            <a:spLocks noGrp="1"/>
          </p:cNvSpPr>
          <p:nvPr>
            <p:ph type="title" idx="6"/>
          </p:nvPr>
        </p:nvSpPr>
        <p:spPr>
          <a:xfrm>
            <a:off x="7981644"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8" name="Google Shape;518;p17"/>
          <p:cNvSpPr txBox="1">
            <a:spLocks noGrp="1"/>
          </p:cNvSpPr>
          <p:nvPr>
            <p:ph type="subTitle" idx="7"/>
          </p:nvPr>
        </p:nvSpPr>
        <p:spPr>
          <a:xfrm>
            <a:off x="965567"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9" name="Google Shape;519;p17"/>
          <p:cNvSpPr txBox="1">
            <a:spLocks noGrp="1"/>
          </p:cNvSpPr>
          <p:nvPr>
            <p:ph type="title" idx="8"/>
          </p:nvPr>
        </p:nvSpPr>
        <p:spPr>
          <a:xfrm>
            <a:off x="965567"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0" name="Google Shape;520;p17"/>
          <p:cNvSpPr txBox="1">
            <a:spLocks noGrp="1"/>
          </p:cNvSpPr>
          <p:nvPr>
            <p:ph type="subTitle" idx="9"/>
          </p:nvPr>
        </p:nvSpPr>
        <p:spPr>
          <a:xfrm>
            <a:off x="4473600"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1" name="Google Shape;521;p17"/>
          <p:cNvSpPr txBox="1">
            <a:spLocks noGrp="1"/>
          </p:cNvSpPr>
          <p:nvPr>
            <p:ph type="title" idx="13"/>
          </p:nvPr>
        </p:nvSpPr>
        <p:spPr>
          <a:xfrm>
            <a:off x="4473605"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2" name="Google Shape;522;p17"/>
          <p:cNvSpPr txBox="1">
            <a:spLocks noGrp="1"/>
          </p:cNvSpPr>
          <p:nvPr>
            <p:ph type="subTitle" idx="14"/>
          </p:nvPr>
        </p:nvSpPr>
        <p:spPr>
          <a:xfrm>
            <a:off x="7981633"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3" name="Google Shape;523;p17"/>
          <p:cNvSpPr txBox="1">
            <a:spLocks noGrp="1"/>
          </p:cNvSpPr>
          <p:nvPr>
            <p:ph type="title" idx="15"/>
          </p:nvPr>
        </p:nvSpPr>
        <p:spPr>
          <a:xfrm>
            <a:off x="7981644"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1124948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8" y="5764677"/>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7"/>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5" y="6074766"/>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5" y="6206939"/>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2" y="6321038"/>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5"/>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165009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2"/>
        <p:cNvGrpSpPr/>
        <p:nvPr/>
      </p:nvGrpSpPr>
      <p:grpSpPr>
        <a:xfrm>
          <a:off x="0" y="0"/>
          <a:ext cx="0" cy="0"/>
          <a:chOff x="0" y="0"/>
          <a:chExt cx="0" cy="0"/>
        </a:xfrm>
      </p:grpSpPr>
      <p:sp>
        <p:nvSpPr>
          <p:cNvPr id="613" name="Google Shape;613;p25"/>
          <p:cNvSpPr/>
          <p:nvPr/>
        </p:nvSpPr>
        <p:spPr>
          <a:xfrm>
            <a:off x="363" y="4279822"/>
            <a:ext cx="6350449" cy="888716"/>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txBox="1">
            <a:spLocks noGrp="1"/>
          </p:cNvSpPr>
          <p:nvPr>
            <p:ph type="title"/>
          </p:nvPr>
        </p:nvSpPr>
        <p:spPr>
          <a:xfrm>
            <a:off x="6664533" y="2011903"/>
            <a:ext cx="4567600" cy="147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5" name="Google Shape;615;p25"/>
          <p:cNvSpPr/>
          <p:nvPr/>
        </p:nvSpPr>
        <p:spPr>
          <a:xfrm>
            <a:off x="368" y="4888969"/>
            <a:ext cx="12223197" cy="1988049"/>
          </a:xfrm>
          <a:custGeom>
            <a:avLst/>
            <a:gdLst/>
            <a:ahLst/>
            <a:cxnLst/>
            <a:rect l="l" t="t" r="r" b="b"/>
            <a:pathLst>
              <a:path w="43860" h="10974" extrusionOk="0">
                <a:moveTo>
                  <a:pt x="0" y="0"/>
                </a:moveTo>
                <a:lnTo>
                  <a:pt x="0" y="10974"/>
                </a:lnTo>
                <a:lnTo>
                  <a:pt x="43860" y="10974"/>
                </a:lnTo>
                <a:lnTo>
                  <a:pt x="4386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a:off x="363" y="4816736"/>
            <a:ext cx="12223229" cy="48318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a:off x="363" y="5280483"/>
            <a:ext cx="12223229" cy="1596551"/>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a:off x="350" y="5168550"/>
            <a:ext cx="6501220" cy="1708467"/>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a:off x="5984900" y="5331735"/>
            <a:ext cx="6238720" cy="1545261"/>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a:off x="8440467" y="6089566"/>
            <a:ext cx="3783128" cy="78746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txBox="1">
            <a:spLocks noGrp="1"/>
          </p:cNvSpPr>
          <p:nvPr>
            <p:ph type="subTitle" idx="1"/>
          </p:nvPr>
        </p:nvSpPr>
        <p:spPr>
          <a:xfrm>
            <a:off x="6664567" y="3487103"/>
            <a:ext cx="4567600" cy="13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36628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12/10/2025</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21666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118548" y="5749333"/>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p:nvSpPr>
        <p:spPr>
          <a:xfrm>
            <a:off x="4320729" y="6094745"/>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p:nvSpPr>
        <p:spPr>
          <a:xfrm>
            <a:off x="43485" y="5959131"/>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p:nvSpPr>
        <p:spPr>
          <a:xfrm>
            <a:off x="1529953" y="5941566"/>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p:nvSpPr>
        <p:spPr>
          <a:xfrm>
            <a:off x="1465274" y="6086373"/>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p:nvSpPr>
        <p:spPr>
          <a:xfrm>
            <a:off x="2457411" y="5965677"/>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p:nvSpPr>
        <p:spPr>
          <a:xfrm>
            <a:off x="3335766" y="6086373"/>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p:nvSpPr>
        <p:spPr>
          <a:xfrm>
            <a:off x="4283873" y="6035082"/>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p:nvSpPr>
        <p:spPr>
          <a:xfrm>
            <a:off x="4200516" y="6027319"/>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p:nvSpPr>
        <p:spPr>
          <a:xfrm>
            <a:off x="4247017" y="6020775"/>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p:nvSpPr>
        <p:spPr>
          <a:xfrm>
            <a:off x="4153270" y="6037060"/>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p:nvSpPr>
        <p:spPr>
          <a:xfrm>
            <a:off x="4327161" y="6024731"/>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p:nvSpPr>
        <p:spPr>
          <a:xfrm>
            <a:off x="4310341" y="6050758"/>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p:nvSpPr>
        <p:spPr>
          <a:xfrm>
            <a:off x="4163660" y="6013926"/>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p:nvSpPr>
        <p:spPr>
          <a:xfrm>
            <a:off x="4277442" y="6006465"/>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4373665" y="6037061"/>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4093165" y="6027319"/>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4206946" y="6057759"/>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p:nvSpPr>
        <p:spPr>
          <a:xfrm>
            <a:off x="4243802" y="6045431"/>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p:nvSpPr>
        <p:spPr>
          <a:xfrm>
            <a:off x="2366878" y="6007686"/>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2450237" y="5998097"/>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p:nvSpPr>
        <p:spPr>
          <a:xfrm>
            <a:off x="2403734" y="5994139"/>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p:nvSpPr>
        <p:spPr>
          <a:xfrm>
            <a:off x="2497481" y="6008446"/>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p:nvSpPr>
        <p:spPr>
          <a:xfrm>
            <a:off x="2323592" y="5996117"/>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40412" y="6022754"/>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2487093" y="5985768"/>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p:nvSpPr>
        <p:spPr>
          <a:xfrm>
            <a:off x="2374052" y="5979071"/>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p:nvSpPr>
        <p:spPr>
          <a:xfrm>
            <a:off x="2277089" y="6008446"/>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p:nvSpPr>
        <p:spPr>
          <a:xfrm>
            <a:off x="2554373" y="5998097"/>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p:nvSpPr>
        <p:spPr>
          <a:xfrm>
            <a:off x="2440590" y="6029296"/>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p:nvSpPr>
        <p:spPr>
          <a:xfrm>
            <a:off x="2406950" y="6016970"/>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094425" y="5974121"/>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667245" y="6142151"/>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751208" y="6150799"/>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47779" y="5946651"/>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6"/>
          <p:cNvSpPr/>
          <p:nvPr/>
        </p:nvSpPr>
        <p:spPr>
          <a:xfrm>
            <a:off x="-118545" y="6278567"/>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524909" y="6745538"/>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7932357" y="6195657"/>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2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2" name="Google Shape;662;p26"/>
          <p:cNvSpPr txBox="1">
            <a:spLocks noGrp="1"/>
          </p:cNvSpPr>
          <p:nvPr>
            <p:ph type="subTitle" idx="1"/>
          </p:nvPr>
        </p:nvSpPr>
        <p:spPr>
          <a:xfrm>
            <a:off x="4000967" y="2636100"/>
            <a:ext cx="63584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3" name="Google Shape;663;p26"/>
          <p:cNvSpPr txBox="1">
            <a:spLocks noGrp="1"/>
          </p:cNvSpPr>
          <p:nvPr>
            <p:ph type="title" idx="2"/>
          </p:nvPr>
        </p:nvSpPr>
        <p:spPr>
          <a:xfrm>
            <a:off x="4000967" y="202080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4" name="Google Shape;664;p26"/>
          <p:cNvSpPr txBox="1">
            <a:spLocks noGrp="1"/>
          </p:cNvSpPr>
          <p:nvPr>
            <p:ph type="subTitle" idx="3"/>
          </p:nvPr>
        </p:nvSpPr>
        <p:spPr>
          <a:xfrm>
            <a:off x="4000967" y="5109136"/>
            <a:ext cx="6358400" cy="496800"/>
          </a:xfrm>
          <a:prstGeom prst="rect">
            <a:avLst/>
          </a:prstGeom>
        </p:spPr>
        <p:txBody>
          <a:bodyPr spcFirstLastPara="1" wrap="square" lIns="91425" tIns="91425" rIns="91425" bIns="91425" anchor="t" anchorCtr="0">
            <a:noAutofit/>
          </a:bodyPr>
          <a:lstStyle>
            <a:lvl1pPr marR="0"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5" name="Google Shape;665;p26"/>
          <p:cNvSpPr txBox="1">
            <a:spLocks noGrp="1"/>
          </p:cNvSpPr>
          <p:nvPr>
            <p:ph type="title" idx="4"/>
          </p:nvPr>
        </p:nvSpPr>
        <p:spPr>
          <a:xfrm>
            <a:off x="4000967" y="449384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6" name="Google Shape;666;p26"/>
          <p:cNvSpPr txBox="1">
            <a:spLocks noGrp="1"/>
          </p:cNvSpPr>
          <p:nvPr>
            <p:ph type="subTitle" idx="5"/>
          </p:nvPr>
        </p:nvSpPr>
        <p:spPr>
          <a:xfrm>
            <a:off x="4000967" y="3872617"/>
            <a:ext cx="6358400" cy="496800"/>
          </a:xfrm>
          <a:prstGeom prst="rect">
            <a:avLst/>
          </a:prstGeom>
        </p:spPr>
        <p:txBody>
          <a:bodyPr spcFirstLastPara="1" wrap="square" lIns="91425" tIns="91425" rIns="91425" bIns="91425" anchor="t" anchorCtr="0">
            <a:noAutofit/>
          </a:bodyPr>
          <a:lstStyle>
            <a:lvl1pPr marR="31160"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7" name="Google Shape;667;p26"/>
          <p:cNvSpPr txBox="1">
            <a:spLocks noGrp="1"/>
          </p:cNvSpPr>
          <p:nvPr>
            <p:ph type="title" idx="6"/>
          </p:nvPr>
        </p:nvSpPr>
        <p:spPr>
          <a:xfrm>
            <a:off x="4000967" y="325732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8755527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1"/>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1"/>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3" y="6249299"/>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6"/>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5"/>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3"/>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6" y="5500936"/>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5"/>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5" y="5123541"/>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616" lvl="0" indent="-440278" algn="ctr" rtl="0">
              <a:spcBef>
                <a:spcPts val="0"/>
              </a:spcBef>
              <a:spcAft>
                <a:spcPts val="0"/>
              </a:spcAft>
              <a:buSzPts val="1600"/>
              <a:buChar char="●"/>
              <a:defRPr>
                <a:solidFill>
                  <a:schemeClr val="dk1"/>
                </a:solidFill>
              </a:defRPr>
            </a:lvl1pPr>
            <a:lvl2pPr marL="1219231" lvl="1" indent="-440278" rtl="0">
              <a:spcBef>
                <a:spcPts val="0"/>
              </a:spcBef>
              <a:spcAft>
                <a:spcPts val="0"/>
              </a:spcAft>
              <a:buSzPts val="1600"/>
              <a:buChar char="○"/>
              <a:defRPr/>
            </a:lvl2pPr>
            <a:lvl3pPr marL="1828845" lvl="2" indent="-440278" rtl="0">
              <a:spcBef>
                <a:spcPts val="0"/>
              </a:spcBef>
              <a:spcAft>
                <a:spcPts val="0"/>
              </a:spcAft>
              <a:buSzPts val="1600"/>
              <a:buChar char="■"/>
              <a:defRPr/>
            </a:lvl3pPr>
            <a:lvl4pPr marL="2438461" lvl="3" indent="-440278" rtl="0">
              <a:spcBef>
                <a:spcPts val="0"/>
              </a:spcBef>
              <a:spcAft>
                <a:spcPts val="0"/>
              </a:spcAft>
              <a:buSzPts val="1600"/>
              <a:buChar char="●"/>
              <a:defRPr/>
            </a:lvl4pPr>
            <a:lvl5pPr marL="3048076" lvl="4" indent="-440278" rtl="0">
              <a:spcBef>
                <a:spcPts val="0"/>
              </a:spcBef>
              <a:spcAft>
                <a:spcPts val="0"/>
              </a:spcAft>
              <a:buSzPts val="1600"/>
              <a:buChar char="○"/>
              <a:defRPr/>
            </a:lvl5pPr>
            <a:lvl6pPr marL="3657692" lvl="5" indent="-440278" rtl="0">
              <a:spcBef>
                <a:spcPts val="0"/>
              </a:spcBef>
              <a:spcAft>
                <a:spcPts val="0"/>
              </a:spcAft>
              <a:buSzPts val="1600"/>
              <a:buChar char="■"/>
              <a:defRPr/>
            </a:lvl6pPr>
            <a:lvl7pPr marL="4267307" lvl="6" indent="-440278" rtl="0">
              <a:spcBef>
                <a:spcPts val="0"/>
              </a:spcBef>
              <a:spcAft>
                <a:spcPts val="0"/>
              </a:spcAft>
              <a:buSzPts val="1600"/>
              <a:buChar char="●"/>
              <a:defRPr/>
            </a:lvl7pPr>
            <a:lvl8pPr marL="4876922" lvl="7" indent="-440278" rtl="0">
              <a:spcBef>
                <a:spcPts val="0"/>
              </a:spcBef>
              <a:spcAft>
                <a:spcPts val="0"/>
              </a:spcAft>
              <a:buSzPts val="1600"/>
              <a:buChar char="○"/>
              <a:defRPr/>
            </a:lvl8pPr>
            <a:lvl9pPr marL="5486538" lvl="8" indent="-440278"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3207643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6"/>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3" y="3492306"/>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3"/>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5" y="4546217"/>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2" y="3717288"/>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9"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2"/>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6"/>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3"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6"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1" y="4546217"/>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3"/>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2"/>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2"/>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6" y="5013247"/>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2" y="4960167"/>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9" y="5016247"/>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2" y="4999367"/>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4"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1" y="5209624"/>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8"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5"/>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5" y="5032752"/>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5"/>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6" y="5343355"/>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3"/>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6"/>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1"/>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3" y="5452141"/>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9"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1"/>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7686518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8788123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3" y="6249299"/>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6"/>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3"/>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3"/>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6" y="5500936"/>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5"/>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1" y="5185307"/>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48788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5" y="6066799"/>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3" y="5778676"/>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9" y="4976500"/>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40"/>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5"/>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9"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756980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4068E7-8682-4650-9A69-37D9B2365C2C}"/>
              </a:ext>
            </a:extLst>
          </p:cNvPr>
          <p:cNvPicPr>
            <a:picLocks noChangeAspect="1"/>
          </p:cNvPicPr>
          <p:nvPr userDrawn="1"/>
        </p:nvPicPr>
        <p:blipFill>
          <a:blip r:embed="rId2"/>
          <a:stretch>
            <a:fillRect/>
          </a:stretch>
        </p:blipFill>
        <p:spPr>
          <a:xfrm>
            <a:off x="-1027043" y="-533400"/>
            <a:ext cx="13219043" cy="7353477"/>
          </a:xfrm>
          <a:prstGeom prst="rect">
            <a:avLst/>
          </a:prstGeom>
        </p:spPr>
      </p:pic>
    </p:spTree>
    <p:extLst>
      <p:ext uri="{BB962C8B-B14F-4D97-AF65-F5344CB8AC3E}">
        <p14:creationId xmlns:p14="http://schemas.microsoft.com/office/powerpoint/2010/main" val="1948673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Char"/>
      </p:transition>
    </mc:Choice>
    <mc:Fallback xmlns="">
      <p:transition spd="slow" advClick="0" advTm="400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0107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4CFF09-7C82-418D-8D02-1FA78AB9F656}"/>
              </a:ext>
            </a:extLst>
          </p:cNvPr>
          <p:cNvPicPr>
            <a:picLocks noChangeAspect="1"/>
          </p:cNvPicPr>
          <p:nvPr userDrawn="1"/>
        </p:nvPicPr>
        <p:blipFill>
          <a:blip r:embed="rId2"/>
          <a:stretch>
            <a:fillRect/>
          </a:stretch>
        </p:blipFill>
        <p:spPr>
          <a:xfrm>
            <a:off x="11152" y="-1"/>
            <a:ext cx="12180849" cy="7016169"/>
          </a:xfrm>
          <a:prstGeom prst="rect">
            <a:avLst/>
          </a:prstGeom>
        </p:spPr>
      </p:pic>
    </p:spTree>
    <p:extLst>
      <p:ext uri="{BB962C8B-B14F-4D97-AF65-F5344CB8AC3E}">
        <p14:creationId xmlns:p14="http://schemas.microsoft.com/office/powerpoint/2010/main" val="10329907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descr="A rainbow over a field of flowers&#10;&#10;Description automatically generated with low confidence">
            <a:extLst>
              <a:ext uri="{FF2B5EF4-FFF2-40B4-BE49-F238E27FC236}">
                <a16:creationId xmlns:a16="http://schemas.microsoft.com/office/drawing/2014/main" id="{4A11E892-6AFC-4205-A460-CB903B096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71717"/>
            <a:ext cx="12191999" cy="6929717"/>
          </a:xfrm>
          <a:prstGeom prst="rect">
            <a:avLst/>
          </a:prstGeom>
        </p:spPr>
      </p:pic>
    </p:spTree>
    <p:extLst>
      <p:ext uri="{BB962C8B-B14F-4D97-AF65-F5344CB8AC3E}">
        <p14:creationId xmlns:p14="http://schemas.microsoft.com/office/powerpoint/2010/main" val="3068614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12/10/2025</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01295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C1EF73-58C4-4C82-9AA6-A150DA26829E}"/>
              </a:ext>
            </a:extLst>
          </p:cNvPr>
          <p:cNvPicPr>
            <a:picLocks noChangeAspect="1"/>
          </p:cNvPicPr>
          <p:nvPr userDrawn="1"/>
        </p:nvPicPr>
        <p:blipFill>
          <a:blip r:embed="rId2"/>
          <a:stretch>
            <a:fillRect/>
          </a:stretch>
        </p:blipFill>
        <p:spPr>
          <a:xfrm>
            <a:off x="1806" y="0"/>
            <a:ext cx="12188389" cy="6858000"/>
          </a:xfrm>
          <a:prstGeom prst="rect">
            <a:avLst/>
          </a:prstGeom>
        </p:spPr>
      </p:pic>
    </p:spTree>
    <p:extLst>
      <p:ext uri="{BB962C8B-B14F-4D97-AF65-F5344CB8AC3E}">
        <p14:creationId xmlns:p14="http://schemas.microsoft.com/office/powerpoint/2010/main" val="36625850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1509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C8FDA8-4580-4C5C-BF88-E53261F0533A}"/>
              </a:ext>
            </a:extLst>
          </p:cNvPr>
          <p:cNvPicPr>
            <a:picLocks noChangeAspect="1"/>
          </p:cNvPicPr>
          <p:nvPr userDrawn="1"/>
        </p:nvPicPr>
        <p:blipFill>
          <a:blip r:embed="rId2"/>
          <a:stretch>
            <a:fillRect/>
          </a:stretch>
        </p:blipFill>
        <p:spPr>
          <a:xfrm>
            <a:off x="0" y="1016"/>
            <a:ext cx="12192000" cy="6855968"/>
          </a:xfrm>
          <a:prstGeom prst="rect">
            <a:avLst/>
          </a:prstGeom>
        </p:spPr>
      </p:pic>
    </p:spTree>
    <p:extLst>
      <p:ext uri="{BB962C8B-B14F-4D97-AF65-F5344CB8AC3E}">
        <p14:creationId xmlns:p14="http://schemas.microsoft.com/office/powerpoint/2010/main" val="42605696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1268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96290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0104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063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12/10/2025</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145938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theme" Target="../theme/theme5.xml"/><Relationship Id="rId4"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theme" Target="../theme/theme6.xml"/><Relationship Id="rId1"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34" Type="http://schemas.openxmlformats.org/officeDocument/2006/relationships/theme" Target="../theme/theme8.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image" Target="../media/image2.png"/><Relationship Id="rId8"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373B935B-802C-8CEA-2168-CA02727E741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75500860-1352-3DA6-D6B4-A8953D0010E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79186" y="0"/>
            <a:ext cx="1670800" cy="1670800"/>
          </a:xfrm>
          <a:prstGeom prst="rect">
            <a:avLst/>
          </a:prstGeom>
        </p:spPr>
      </p:pic>
    </p:spTree>
    <p:extLst>
      <p:ext uri="{BB962C8B-B14F-4D97-AF65-F5344CB8AC3E}">
        <p14:creationId xmlns:p14="http://schemas.microsoft.com/office/powerpoint/2010/main" val="466549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0B37D24B-F29A-08A7-7413-DDA8B455F0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79186" y="0"/>
            <a:ext cx="1670800" cy="1670800"/>
          </a:xfrm>
          <a:prstGeom prst="rect">
            <a:avLst/>
          </a:prstGeom>
        </p:spPr>
      </p:pic>
    </p:spTree>
    <p:extLst>
      <p:ext uri="{BB962C8B-B14F-4D97-AF65-F5344CB8AC3E}">
        <p14:creationId xmlns:p14="http://schemas.microsoft.com/office/powerpoint/2010/main" val="370629894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69F698AD-99DB-4BC0-A03E-B281D2C9618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979186" y="0"/>
            <a:ext cx="1670800" cy="1670800"/>
          </a:xfrm>
          <a:prstGeom prst="rect">
            <a:avLst/>
          </a:prstGeom>
        </p:spPr>
      </p:pic>
    </p:spTree>
    <p:extLst>
      <p:ext uri="{BB962C8B-B14F-4D97-AF65-F5344CB8AC3E}">
        <p14:creationId xmlns:p14="http://schemas.microsoft.com/office/powerpoint/2010/main" val="355908902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678F0EEC-0C03-D375-3244-7DC6666D54C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79186" y="0"/>
            <a:ext cx="1670800" cy="1670800"/>
          </a:xfrm>
          <a:prstGeom prst="rect">
            <a:avLst/>
          </a:prstGeom>
        </p:spPr>
      </p:pic>
    </p:spTree>
    <p:extLst>
      <p:ext uri="{BB962C8B-B14F-4D97-AF65-F5344CB8AC3E}">
        <p14:creationId xmlns:p14="http://schemas.microsoft.com/office/powerpoint/2010/main" val="232157377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E2123-40B2-4B73-8404-BA885C957DE8}"/>
              </a:ext>
            </a:extLst>
          </p:cNvPr>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3874193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7DE2DF-D99E-50E2-6B42-CE9B6264D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346DA2-36F5-BF0E-C52C-2AD8E4D95EC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76D38-4D53-1500-D1A9-B9429D6E5EF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2D262-0FC0-42C0-818A-41C31B761460}" type="datetimeFigureOut">
              <a:rPr lang="en-US" smtClean="0"/>
              <a:t>10/12/2025</a:t>
            </a:fld>
            <a:endParaRPr lang="en-US"/>
          </a:p>
        </p:txBody>
      </p:sp>
      <p:sp>
        <p:nvSpPr>
          <p:cNvPr id="5" name="Footer Placeholder 4">
            <a:extLst>
              <a:ext uri="{FF2B5EF4-FFF2-40B4-BE49-F238E27FC236}">
                <a16:creationId xmlns:a16="http://schemas.microsoft.com/office/drawing/2014/main" id="{DD4FF903-4828-D681-FC0E-B783D901B68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DE69AD-03A2-C075-1F78-11A80CD78BE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1D0ED-892A-42D6-A373-62A0E9431785}" type="slidenum">
              <a:rPr lang="en-US" smtClean="0"/>
              <a:t>‹#›</a:t>
            </a:fld>
            <a:endParaRPr lang="en-US"/>
          </a:p>
        </p:txBody>
      </p:sp>
    </p:spTree>
    <p:extLst>
      <p:ext uri="{BB962C8B-B14F-4D97-AF65-F5344CB8AC3E}">
        <p14:creationId xmlns:p14="http://schemas.microsoft.com/office/powerpoint/2010/main" val="2849235267"/>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88552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75500860-1352-3DA6-D6B4-A8953D0010E8}"/>
              </a:ext>
            </a:extLst>
          </p:cNvPr>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1998039" y="123777"/>
            <a:ext cx="1670800" cy="1670800"/>
          </a:xfrm>
          <a:prstGeom prst="rect">
            <a:avLst/>
          </a:prstGeom>
        </p:spPr>
      </p:pic>
    </p:spTree>
    <p:extLst>
      <p:ext uri="{BB962C8B-B14F-4D97-AF65-F5344CB8AC3E}">
        <p14:creationId xmlns:p14="http://schemas.microsoft.com/office/powerpoint/2010/main" val="3427422896"/>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 id="2147483746" r:id="rId26"/>
    <p:sldLayoutId id="2147483747" r:id="rId27"/>
    <p:sldLayoutId id="2147483748" r:id="rId28"/>
    <p:sldLayoutId id="2147483749" r:id="rId29"/>
    <p:sldLayoutId id="2147483750" r:id="rId30"/>
    <p:sldLayoutId id="2147483751" r:id="rId31"/>
    <p:sldLayoutId id="2147483752" r:id="rId32"/>
    <p:sldLayoutId id="2147483753"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1.wav"/><Relationship Id="rId7"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audio" Target="NULL"/><Relationship Id="rId4" Type="http://schemas.openxmlformats.org/officeDocument/2006/relationships/audio" Target="../media/audio2.wav"/><Relationship Id="rId9" Type="http://schemas.openxmlformats.org/officeDocument/2006/relationships/audio" Target="NUL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3.wav"/><Relationship Id="rId1" Type="http://schemas.openxmlformats.org/officeDocument/2006/relationships/slideLayout" Target="../slideLayouts/slideLayout8.xml"/><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slideLayout" Target="../slideLayouts/slideLayout47.xml"/><Relationship Id="rId7" Type="http://schemas.openxmlformats.org/officeDocument/2006/relationships/image" Target="../media/image28.svg"/><Relationship Id="rId12" Type="http://schemas.openxmlformats.org/officeDocument/2006/relationships/image" Target="../media/image33.svg"/><Relationship Id="rId2" Type="http://schemas.openxmlformats.org/officeDocument/2006/relationships/audio" Target="../media/media1.wav"/><Relationship Id="rId16" Type="http://schemas.openxmlformats.org/officeDocument/2006/relationships/image" Target="../media/image37.png"/><Relationship Id="rId1" Type="http://schemas.microsoft.com/office/2007/relationships/media" Target="../media/media1.wav"/><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svg"/><Relationship Id="rId15" Type="http://schemas.openxmlformats.org/officeDocument/2006/relationships/image" Target="../media/image36.gif"/><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5.sv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8.xml"/><Relationship Id="rId5" Type="http://schemas.openxmlformats.org/officeDocument/2006/relationships/image" Target="../media/image43.gif"/><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4.gif"/></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5.gif"/></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BD6E174-BD77-2E2F-10DB-9FB20F3F5B8E}"/>
              </a:ext>
            </a:extLst>
          </p:cNvPr>
          <p:cNvSpPr txBox="1"/>
          <p:nvPr/>
        </p:nvSpPr>
        <p:spPr>
          <a:xfrm>
            <a:off x="0" y="147484"/>
            <a:ext cx="12192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UBND PHƯỜNG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TRƯỜNG TIỂU HỌC ANH DŨNG</a:t>
            </a: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CEECEE90-5044-55B7-A851-8061AA48FB0C}"/>
              </a:ext>
            </a:extLst>
          </p:cNvPr>
          <p:cNvCxnSpPr/>
          <p:nvPr/>
        </p:nvCxnSpPr>
        <p:spPr>
          <a:xfrm>
            <a:off x="4975123" y="1002890"/>
            <a:ext cx="2674374" cy="0"/>
          </a:xfrm>
          <a:prstGeom prst="line">
            <a:avLst/>
          </a:prstGeom>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7A3233EB-03B7-AC91-ADA9-EBD9E445EF19}"/>
              </a:ext>
            </a:extLst>
          </p:cNvPr>
          <p:cNvSpPr txBox="1"/>
          <p:nvPr/>
        </p:nvSpPr>
        <p:spPr>
          <a:xfrm>
            <a:off x="0" y="1725562"/>
            <a:ext cx="12192000"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TIẾNG VIỆT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Bài 6: MỘT GIỜ HỌC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a:t>
            </a:r>
            <a:r>
              <a:rPr kumimoji="0" lang="vi-VN" sz="5000" b="0" i="0" u="none" strike="noStrike" kern="1200" cap="none" spc="0" normalizeH="0" baseline="0" noProof="0">
                <a:ln>
                  <a:noFill/>
                </a:ln>
                <a:solidFill>
                  <a:srgbClr val="7030A0"/>
                </a:solidFill>
                <a:effectLst/>
                <a:uLnTx/>
                <a:uFillTx/>
                <a:latin typeface="Times New Roman" panose="02020603050405020304" pitchFamily="18" charset="0"/>
                <a:ea typeface="+mn-ea"/>
                <a:cs typeface="+mn-cs"/>
              </a:rPr>
              <a:t>Tiết 5)</a:t>
            </a:r>
            <a:endParaRPr kumimoji="0" lang="en-US" sz="5000" b="0" i="0" u="none" strike="noStrike" kern="1200" cap="none" spc="0" normalizeH="0" baseline="0" noProof="0" dirty="0">
              <a:ln>
                <a:noFill/>
              </a:ln>
              <a:solidFill>
                <a:srgbClr val="7030A0"/>
              </a:solidFill>
              <a:effectLst/>
              <a:uLnTx/>
              <a:uFillTx/>
              <a:latin typeface="Arial"/>
              <a:ea typeface="+mn-ea"/>
              <a:cs typeface="+mn-cs"/>
            </a:endParaRPr>
          </a:p>
        </p:txBody>
      </p:sp>
    </p:spTree>
    <p:extLst>
      <p:ext uri="{BB962C8B-B14F-4D97-AF65-F5344CB8AC3E}">
        <p14:creationId xmlns:p14="http://schemas.microsoft.com/office/powerpoint/2010/main" val="3871399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95300" y="352425"/>
            <a:ext cx="11313471" cy="6248400"/>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570DDA49-96E4-046A-B331-F829F477D3EC}"/>
              </a:ext>
            </a:extLst>
          </p:cNvPr>
          <p:cNvSpPr txBox="1"/>
          <p:nvPr/>
        </p:nvSpPr>
        <p:spPr>
          <a:xfrm>
            <a:off x="1266417" y="877192"/>
            <a:ext cx="9344433" cy="1118255"/>
          </a:xfrm>
          <a:prstGeom prst="rect">
            <a:avLst/>
          </a:prstGeom>
          <a:noFill/>
        </p:spPr>
        <p:txBody>
          <a:bodyPr wrap="square" rtlCol="0">
            <a:spAutoFit/>
          </a:bodyPr>
          <a:lstStyle/>
          <a:p>
            <a:pPr marL="0" marR="0" lvl="0" indent="0" algn="just" defTabSz="1219170" rtl="0" eaLnBrk="1" fontAlgn="auto" latinLnBrk="0" hangingPunct="1">
              <a:lnSpc>
                <a:spcPts val="4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600" b="1"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Viết</a:t>
            </a:r>
            <a:r>
              <a:rPr kumimoji="0" lang="en-US" sz="36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3 - 4 </a:t>
            </a:r>
            <a:r>
              <a:rPr kumimoji="0" lang="en-US" sz="3600" b="1"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câu</a:t>
            </a:r>
            <a:r>
              <a:rPr kumimoji="0" lang="en-US" sz="36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36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kể về những việc em thường làm trước khi đi học.</a:t>
            </a:r>
            <a:endParaRPr kumimoji="0" lang="en-US" sz="36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6" name="Group 5">
            <a:extLst>
              <a:ext uri="{FF2B5EF4-FFF2-40B4-BE49-F238E27FC236}">
                <a16:creationId xmlns:a16="http://schemas.microsoft.com/office/drawing/2014/main" id="{A65ABEE2-BA0A-FCD3-47CB-E7553F206F3C}"/>
              </a:ext>
            </a:extLst>
          </p:cNvPr>
          <p:cNvGrpSpPr/>
          <p:nvPr/>
        </p:nvGrpSpPr>
        <p:grpSpPr>
          <a:xfrm>
            <a:off x="2841337" y="2188793"/>
            <a:ext cx="6442363" cy="3348931"/>
            <a:chOff x="768927" y="1641595"/>
            <a:chExt cx="5340928" cy="2511698"/>
          </a:xfrm>
        </p:grpSpPr>
        <p:grpSp>
          <p:nvGrpSpPr>
            <p:cNvPr id="10" name="Group 9">
              <a:extLst>
                <a:ext uri="{FF2B5EF4-FFF2-40B4-BE49-F238E27FC236}">
                  <a16:creationId xmlns:a16="http://schemas.microsoft.com/office/drawing/2014/main" id="{B46F2531-3BB5-C2D4-AA5F-926C63CA3A58}"/>
                </a:ext>
              </a:extLst>
            </p:cNvPr>
            <p:cNvGrpSpPr/>
            <p:nvPr/>
          </p:nvGrpSpPr>
          <p:grpSpPr>
            <a:xfrm>
              <a:off x="768927" y="1641595"/>
              <a:ext cx="5340928" cy="2511698"/>
              <a:chOff x="768927" y="1641595"/>
              <a:chExt cx="5340928" cy="2511698"/>
            </a:xfrm>
          </p:grpSpPr>
          <p:sp>
            <p:nvSpPr>
              <p:cNvPr id="12" name="Rectangle 14">
                <a:extLst>
                  <a:ext uri="{FF2B5EF4-FFF2-40B4-BE49-F238E27FC236}">
                    <a16:creationId xmlns:a16="http://schemas.microsoft.com/office/drawing/2014/main" id="{569B8746-B668-E721-CAE6-3F6A22722704}"/>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3" name="Google Shape;1251;p47">
                <a:extLst>
                  <a:ext uri="{FF2B5EF4-FFF2-40B4-BE49-F238E27FC236}">
                    <a16:creationId xmlns:a16="http://schemas.microsoft.com/office/drawing/2014/main" id="{7A0F42FD-EA21-ABFB-E236-914333C842A1}"/>
                  </a:ext>
                </a:extLst>
              </p:cNvPr>
              <p:cNvGrpSpPr/>
              <p:nvPr/>
            </p:nvGrpSpPr>
            <p:grpSpPr>
              <a:xfrm>
                <a:off x="768927" y="1641595"/>
                <a:ext cx="5340928" cy="2511698"/>
                <a:chOff x="4875791" y="946666"/>
                <a:chExt cx="1252993" cy="1443671"/>
              </a:xfrm>
            </p:grpSpPr>
            <p:sp>
              <p:nvSpPr>
                <p:cNvPr id="15" name="Google Shape;1252;p47">
                  <a:extLst>
                    <a:ext uri="{FF2B5EF4-FFF2-40B4-BE49-F238E27FC236}">
                      <a16:creationId xmlns:a16="http://schemas.microsoft.com/office/drawing/2014/main" id="{08E20039-084F-2ADC-87A2-6F5FB8D09F2F}"/>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253;p47">
                  <a:extLst>
                    <a:ext uri="{FF2B5EF4-FFF2-40B4-BE49-F238E27FC236}">
                      <a16:creationId xmlns:a16="http://schemas.microsoft.com/office/drawing/2014/main" id="{E5331103-4174-9D0A-2C2C-E8E834BEA365}"/>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Google Shape;1254;p47">
                  <a:extLst>
                    <a:ext uri="{FF2B5EF4-FFF2-40B4-BE49-F238E27FC236}">
                      <a16:creationId xmlns:a16="http://schemas.microsoft.com/office/drawing/2014/main" id="{FBE021CF-70B3-442D-7998-77194551F14F}"/>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Google Shape;1255;p47">
                  <a:extLst>
                    <a:ext uri="{FF2B5EF4-FFF2-40B4-BE49-F238E27FC236}">
                      <a16:creationId xmlns:a16="http://schemas.microsoft.com/office/drawing/2014/main" id="{A955589B-2AE8-412A-75F5-BDDC31CE735A}"/>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 name="Google Shape;1256;p47">
                  <a:extLst>
                    <a:ext uri="{FF2B5EF4-FFF2-40B4-BE49-F238E27FC236}">
                      <a16:creationId xmlns:a16="http://schemas.microsoft.com/office/drawing/2014/main" id="{AD18892D-3F6A-4CD1-7F0D-5226D962F925}"/>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 name="Google Shape;1257;p47">
                  <a:extLst>
                    <a:ext uri="{FF2B5EF4-FFF2-40B4-BE49-F238E27FC236}">
                      <a16:creationId xmlns:a16="http://schemas.microsoft.com/office/drawing/2014/main" id="{5F16A6EB-6A4E-0286-21DA-37E7635B4341}"/>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Google Shape;1258;p47">
                  <a:extLst>
                    <a:ext uri="{FF2B5EF4-FFF2-40B4-BE49-F238E27FC236}">
                      <a16:creationId xmlns:a16="http://schemas.microsoft.com/office/drawing/2014/main" id="{37EE43CA-0C44-EC9B-1773-489328AD0113}"/>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Google Shape;1259;p47">
                  <a:extLst>
                    <a:ext uri="{FF2B5EF4-FFF2-40B4-BE49-F238E27FC236}">
                      <a16:creationId xmlns:a16="http://schemas.microsoft.com/office/drawing/2014/main" id="{A39E0858-4046-5FA0-6DDD-59D808BD25CE}"/>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Google Shape;1260;p47">
                  <a:extLst>
                    <a:ext uri="{FF2B5EF4-FFF2-40B4-BE49-F238E27FC236}">
                      <a16:creationId xmlns:a16="http://schemas.microsoft.com/office/drawing/2014/main" id="{F11DA0D3-FACF-12B9-6093-CAEAD83331FE}"/>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Google Shape;1261;p47">
                  <a:extLst>
                    <a:ext uri="{FF2B5EF4-FFF2-40B4-BE49-F238E27FC236}">
                      <a16:creationId xmlns:a16="http://schemas.microsoft.com/office/drawing/2014/main" id="{2A69581C-14DB-BDA3-DF70-9F141AE91E1D}"/>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4" name="Rectangle 14">
                <a:extLst>
                  <a:ext uri="{FF2B5EF4-FFF2-40B4-BE49-F238E27FC236}">
                    <a16:creationId xmlns:a16="http://schemas.microsoft.com/office/drawing/2014/main" id="{6369CD6F-D41D-1840-4A18-A032380A72B8}"/>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1" name="TextBox 10">
              <a:extLst>
                <a:ext uri="{FF2B5EF4-FFF2-40B4-BE49-F238E27FC236}">
                  <a16:creationId xmlns:a16="http://schemas.microsoft.com/office/drawing/2014/main" id="{557A1FB8-F7DA-4325-DA47-BEC237C063E1}"/>
                </a:ext>
              </a:extLst>
            </p:cNvPr>
            <p:cNvSpPr txBox="1"/>
            <p:nvPr/>
          </p:nvSpPr>
          <p:spPr>
            <a:xfrm>
              <a:off x="3042838" y="1727227"/>
              <a:ext cx="1129909" cy="4385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Gợi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ý</a:t>
              </a:r>
            </a:p>
          </p:txBody>
        </p:sp>
      </p:grpSp>
      <p:sp>
        <p:nvSpPr>
          <p:cNvPr id="25" name="TextBox 24">
            <a:extLst>
              <a:ext uri="{FF2B5EF4-FFF2-40B4-BE49-F238E27FC236}">
                <a16:creationId xmlns:a16="http://schemas.microsoft.com/office/drawing/2014/main" id="{F2B5A12C-0B3F-5E39-F941-BD4326CDA835}"/>
              </a:ext>
            </a:extLst>
          </p:cNvPr>
          <p:cNvSpPr txBox="1"/>
          <p:nvPr/>
        </p:nvSpPr>
        <p:spPr>
          <a:xfrm>
            <a:off x="3167789" y="3132042"/>
            <a:ext cx="5857196" cy="2082686"/>
          </a:xfrm>
          <a:prstGeom prst="rect">
            <a:avLst/>
          </a:prstGeom>
          <a:noFill/>
        </p:spPr>
        <p:txBody>
          <a:bodyPr wrap="square" rtlCol="0">
            <a:spAutoFit/>
          </a:bodyPr>
          <a:lstStyle/>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đã làm những việc gì?</a:t>
            </a:r>
          </a:p>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làm những việc đó vào những thời gian nào?</a:t>
            </a:r>
          </a:p>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cảm thấy như thế nào?</a:t>
            </a:r>
            <a:endPar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6" name="Google Shape;1029;p42">
            <a:extLst>
              <a:ext uri="{FF2B5EF4-FFF2-40B4-BE49-F238E27FC236}">
                <a16:creationId xmlns:a16="http://schemas.microsoft.com/office/drawing/2014/main" id="{B115B560-5ABB-5847-4E13-52C2AFF090FB}"/>
              </a:ext>
            </a:extLst>
          </p:cNvPr>
          <p:cNvGrpSpPr/>
          <p:nvPr/>
        </p:nvGrpSpPr>
        <p:grpSpPr>
          <a:xfrm rot="20594821">
            <a:off x="8586667" y="5070848"/>
            <a:ext cx="1566687" cy="1197813"/>
            <a:chOff x="7570574" y="3912596"/>
            <a:chExt cx="1175015" cy="898360"/>
          </a:xfrm>
        </p:grpSpPr>
        <p:grpSp>
          <p:nvGrpSpPr>
            <p:cNvPr id="27" name="Google Shape;1030;p42">
              <a:extLst>
                <a:ext uri="{FF2B5EF4-FFF2-40B4-BE49-F238E27FC236}">
                  <a16:creationId xmlns:a16="http://schemas.microsoft.com/office/drawing/2014/main" id="{45C23A4B-4F62-7696-DDA9-66343343AF32}"/>
                </a:ext>
              </a:extLst>
            </p:cNvPr>
            <p:cNvGrpSpPr/>
            <p:nvPr/>
          </p:nvGrpSpPr>
          <p:grpSpPr>
            <a:xfrm>
              <a:off x="8115957" y="3912596"/>
              <a:ext cx="629632" cy="591794"/>
              <a:chOff x="6528424" y="1260656"/>
              <a:chExt cx="1975626" cy="1856900"/>
            </a:xfrm>
          </p:grpSpPr>
          <p:sp>
            <p:nvSpPr>
              <p:cNvPr id="29" name="Google Shape;1031;p42">
                <a:extLst>
                  <a:ext uri="{FF2B5EF4-FFF2-40B4-BE49-F238E27FC236}">
                    <a16:creationId xmlns:a16="http://schemas.microsoft.com/office/drawing/2014/main" id="{D868517E-9D27-9874-F0A5-0D367D469A32}"/>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Google Shape;1032;p42">
                <a:extLst>
                  <a:ext uri="{FF2B5EF4-FFF2-40B4-BE49-F238E27FC236}">
                    <a16:creationId xmlns:a16="http://schemas.microsoft.com/office/drawing/2014/main" id="{8E0C2BC5-3443-C20C-ADFF-8FD0F0764BDE}"/>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1" name="Google Shape;1033;p42">
                <a:extLst>
                  <a:ext uri="{FF2B5EF4-FFF2-40B4-BE49-F238E27FC236}">
                    <a16:creationId xmlns:a16="http://schemas.microsoft.com/office/drawing/2014/main" id="{A3924DB4-495E-4EE1-309E-EBC87999A0C3}"/>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Google Shape;1034;p42">
                <a:extLst>
                  <a:ext uri="{FF2B5EF4-FFF2-40B4-BE49-F238E27FC236}">
                    <a16:creationId xmlns:a16="http://schemas.microsoft.com/office/drawing/2014/main" id="{017B4272-607E-86B1-5DAF-78B042CE6ACF}"/>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Google Shape;1035;p42">
                <a:extLst>
                  <a:ext uri="{FF2B5EF4-FFF2-40B4-BE49-F238E27FC236}">
                    <a16:creationId xmlns:a16="http://schemas.microsoft.com/office/drawing/2014/main" id="{4B939D8E-1148-CEAE-4C2F-F0B301D03DE4}"/>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Google Shape;1036;p42">
                <a:extLst>
                  <a:ext uri="{FF2B5EF4-FFF2-40B4-BE49-F238E27FC236}">
                    <a16:creationId xmlns:a16="http://schemas.microsoft.com/office/drawing/2014/main" id="{3A1CF8B4-B257-1255-C02C-EF83D0087E6A}"/>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Google Shape;1037;p42">
                <a:extLst>
                  <a:ext uri="{FF2B5EF4-FFF2-40B4-BE49-F238E27FC236}">
                    <a16:creationId xmlns:a16="http://schemas.microsoft.com/office/drawing/2014/main" id="{7F11FE4E-F5FA-72D3-AE25-B15A69E071E6}"/>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Google Shape;1038;p42">
                <a:extLst>
                  <a:ext uri="{FF2B5EF4-FFF2-40B4-BE49-F238E27FC236}">
                    <a16:creationId xmlns:a16="http://schemas.microsoft.com/office/drawing/2014/main" id="{3AD58421-8579-C22A-CCE6-D31C3D73D23B}"/>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Google Shape;1039;p42">
                <a:extLst>
                  <a:ext uri="{FF2B5EF4-FFF2-40B4-BE49-F238E27FC236}">
                    <a16:creationId xmlns:a16="http://schemas.microsoft.com/office/drawing/2014/main" id="{A706DB70-3BBE-C342-8F46-1150922B7D64}"/>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Google Shape;1040;p42">
                <a:extLst>
                  <a:ext uri="{FF2B5EF4-FFF2-40B4-BE49-F238E27FC236}">
                    <a16:creationId xmlns:a16="http://schemas.microsoft.com/office/drawing/2014/main" id="{F4319844-CDD0-4B9A-2FC6-BBCF7B971C0B}"/>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Google Shape;1041;p42">
                <a:extLst>
                  <a:ext uri="{FF2B5EF4-FFF2-40B4-BE49-F238E27FC236}">
                    <a16:creationId xmlns:a16="http://schemas.microsoft.com/office/drawing/2014/main" id="{D58088C0-F393-5581-0B33-9A5CCB4D5E1E}"/>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Google Shape;1042;p42">
                <a:extLst>
                  <a:ext uri="{FF2B5EF4-FFF2-40B4-BE49-F238E27FC236}">
                    <a16:creationId xmlns:a16="http://schemas.microsoft.com/office/drawing/2014/main" id="{894EE441-58DF-45E0-9168-AA46538A86E0}"/>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Google Shape;1043;p42">
                <a:extLst>
                  <a:ext uri="{FF2B5EF4-FFF2-40B4-BE49-F238E27FC236}">
                    <a16:creationId xmlns:a16="http://schemas.microsoft.com/office/drawing/2014/main" id="{BBC1E783-78CA-0290-FE43-2150410CD482}"/>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Google Shape;1044;p42">
                <a:extLst>
                  <a:ext uri="{FF2B5EF4-FFF2-40B4-BE49-F238E27FC236}">
                    <a16:creationId xmlns:a16="http://schemas.microsoft.com/office/drawing/2014/main" id="{7EA419B5-2D5A-5CCC-0907-F0EDBB19404B}"/>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3" name="Google Shape;1045;p42">
                <a:extLst>
                  <a:ext uri="{FF2B5EF4-FFF2-40B4-BE49-F238E27FC236}">
                    <a16:creationId xmlns:a16="http://schemas.microsoft.com/office/drawing/2014/main" id="{636742D6-594D-C66C-E23F-D1BE77DBB275}"/>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Google Shape;1046;p42">
                <a:extLst>
                  <a:ext uri="{FF2B5EF4-FFF2-40B4-BE49-F238E27FC236}">
                    <a16:creationId xmlns:a16="http://schemas.microsoft.com/office/drawing/2014/main" id="{A5397C60-6FF8-CC45-76EA-13A40DE5F184}"/>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5" name="Google Shape;1047;p42">
                <a:extLst>
                  <a:ext uri="{FF2B5EF4-FFF2-40B4-BE49-F238E27FC236}">
                    <a16:creationId xmlns:a16="http://schemas.microsoft.com/office/drawing/2014/main" id="{77F08631-7053-9589-A661-513F467DB798}"/>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6" name="Google Shape;1048;p42">
                <a:extLst>
                  <a:ext uri="{FF2B5EF4-FFF2-40B4-BE49-F238E27FC236}">
                    <a16:creationId xmlns:a16="http://schemas.microsoft.com/office/drawing/2014/main" id="{DD7DAB04-1587-0795-D9E2-9B25C323C8E2}"/>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7" name="Google Shape;1049;p42">
                <a:extLst>
                  <a:ext uri="{FF2B5EF4-FFF2-40B4-BE49-F238E27FC236}">
                    <a16:creationId xmlns:a16="http://schemas.microsoft.com/office/drawing/2014/main" id="{60B74BE6-B732-B0F5-4961-3F273F3585F1}"/>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8" name="Google Shape;1050;p42">
                <a:extLst>
                  <a:ext uri="{FF2B5EF4-FFF2-40B4-BE49-F238E27FC236}">
                    <a16:creationId xmlns:a16="http://schemas.microsoft.com/office/drawing/2014/main" id="{CC4C2B72-168C-9F39-FDF0-1E8146201556}"/>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9" name="Google Shape;1051;p42">
                <a:extLst>
                  <a:ext uri="{FF2B5EF4-FFF2-40B4-BE49-F238E27FC236}">
                    <a16:creationId xmlns:a16="http://schemas.microsoft.com/office/drawing/2014/main" id="{F854373C-4494-BD51-312B-2844F53F22BC}"/>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8" name="Google Shape;1052;p42">
              <a:extLst>
                <a:ext uri="{FF2B5EF4-FFF2-40B4-BE49-F238E27FC236}">
                  <a16:creationId xmlns:a16="http://schemas.microsoft.com/office/drawing/2014/main" id="{055E6670-E2C3-8211-462B-595DF7095B52}"/>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293298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95300" y="352425"/>
            <a:ext cx="11313471" cy="6248400"/>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7C177A4F-6E9E-9D54-F896-FE34316CA5AA}"/>
              </a:ext>
            </a:extLst>
          </p:cNvPr>
          <p:cNvPicPr>
            <a:picLocks noChangeAspect="1"/>
          </p:cNvPicPr>
          <p:nvPr/>
        </p:nvPicPr>
        <p:blipFill>
          <a:blip r:embed="rId4"/>
          <a:stretch>
            <a:fillRect/>
          </a:stretch>
        </p:blipFill>
        <p:spPr>
          <a:xfrm>
            <a:off x="2936240" y="579048"/>
            <a:ext cx="6637972" cy="5942402"/>
          </a:xfrm>
          <a:prstGeom prst="rect">
            <a:avLst/>
          </a:prstGeom>
        </p:spPr>
      </p:pic>
    </p:spTree>
    <p:extLst>
      <p:ext uri="{BB962C8B-B14F-4D97-AF65-F5344CB8AC3E}">
        <p14:creationId xmlns:p14="http://schemas.microsoft.com/office/powerpoint/2010/main" val="180726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35115" y="848412"/>
            <a:ext cx="7901750" cy="4845968"/>
            <a:chOff x="1335115" y="848412"/>
            <a:chExt cx="7901750" cy="4845968"/>
          </a:xfrm>
        </p:grpSpPr>
        <p:sp>
          <p:nvSpPr>
            <p:cNvPr id="3" name="Rounded Rectangle 2"/>
            <p:cNvSpPr/>
            <p:nvPr/>
          </p:nvSpPr>
          <p:spPr>
            <a:xfrm>
              <a:off x="3780148" y="848412"/>
              <a:ext cx="4911365" cy="838986"/>
            </a:xfrm>
            <a:prstGeom prst="roundRect">
              <a:avLst/>
            </a:prstGeom>
            <a:solidFill>
              <a:srgbClr val="396B67"/>
            </a:solidFill>
            <a:ln>
              <a:solidFill>
                <a:srgbClr val="396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Google Shape;5317;p41"/>
            <p:cNvSpPr txBox="1">
              <a:spLocks/>
            </p:cNvSpPr>
            <p:nvPr/>
          </p:nvSpPr>
          <p:spPr>
            <a:xfrm>
              <a:off x="2955135" y="886637"/>
              <a:ext cx="6281730" cy="6411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srgbClr val="29486D"/>
                </a:buClr>
                <a:buSzPts val="2800"/>
                <a:buFont typeface="Gloria Hallelujah"/>
                <a:buNone/>
                <a:tabLst/>
                <a:defRPr/>
              </a:pPr>
              <a:r>
                <a:rPr kumimoji="0" lang="vi-VN" sz="4000" b="1" i="0" u="none" strike="noStrike" kern="1200" cap="none" spc="0" normalizeH="0" baseline="0" noProof="0">
                  <a:ln>
                    <a:noFill/>
                  </a:ln>
                  <a:solidFill>
                    <a:srgbClr val="A7FF4A"/>
                  </a:solidFill>
                  <a:effectLst/>
                  <a:uLnTx/>
                  <a:uFillTx/>
                  <a:latin typeface="Calibri" panose="020F0502020204030204" pitchFamily="34" charset="0"/>
                  <a:cs typeface="Calibri" panose="020F0502020204030204" pitchFamily="34" charset="0"/>
                  <a:sym typeface="Gloria Hallelujah"/>
                </a:rPr>
                <a:t>Lưu ý về tư thế ngồi viết</a:t>
              </a:r>
              <a:endParaRPr kumimoji="0" lang="en-US" sz="4000" b="1" i="0" u="none" strike="noStrike" kern="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endParaRPr>
            </a:p>
          </p:txBody>
        </p:sp>
        <p:sp>
          <p:nvSpPr>
            <p:cNvPr id="9" name="TextBox 8"/>
            <p:cNvSpPr txBox="1"/>
            <p:nvPr/>
          </p:nvSpPr>
          <p:spPr>
            <a:xfrm>
              <a:off x="1356338" y="2009400"/>
              <a:ext cx="4682597" cy="1191816"/>
            </a:xfrm>
            <a:prstGeom prst="roundRect">
              <a:avLst/>
            </a:prstGeom>
            <a:solidFill>
              <a:srgbClr val="76D9CA">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1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tay</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cầm</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viết</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1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tay</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giữ</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trang</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vở</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0" name="TextBox 9"/>
            <p:cNvSpPr txBox="1"/>
            <p:nvPr/>
          </p:nvSpPr>
          <p:spPr>
            <a:xfrm>
              <a:off x="1335115" y="3263381"/>
              <a:ext cx="4703820" cy="1191816"/>
            </a:xfrm>
            <a:prstGeom prst="roundRect">
              <a:avLst/>
            </a:prstGeom>
            <a:solidFill>
              <a:srgbClr val="FC8E60">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Thẳng lưng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Chân đặt đúng vị trí</a:t>
              </a:r>
            </a:p>
          </p:txBody>
        </p:sp>
        <p:sp>
          <p:nvSpPr>
            <p:cNvPr id="11" name="Rounded Rectangle 10"/>
            <p:cNvSpPr/>
            <p:nvPr/>
          </p:nvSpPr>
          <p:spPr>
            <a:xfrm>
              <a:off x="1335115" y="4517363"/>
              <a:ext cx="4703820" cy="1177017"/>
            </a:xfrm>
            <a:prstGeom prst="roundRect">
              <a:avLst/>
            </a:prstGeom>
            <a:solidFill>
              <a:srgbClr val="FFCF06">
                <a:lumMod val="20000"/>
                <a:lumOff val="80000"/>
              </a:srgbClr>
            </a:solidFill>
            <a:ln w="12700" cap="flat" cmpd="sng" algn="ctr">
              <a:noFill/>
              <a:prstDash val="solid"/>
              <a:miter lim="800000"/>
            </a:ln>
            <a:effectLst/>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Khoảng</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cách</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mắt</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đến</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vở</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25 – 30cm</a:t>
              </a:r>
            </a:p>
          </p:txBody>
        </p:sp>
      </p:grpSp>
      <p:pic>
        <p:nvPicPr>
          <p:cNvPr id="15" name="Picture 2">
            <a:extLst>
              <a:ext uri="{FF2B5EF4-FFF2-40B4-BE49-F238E27FC236}">
                <a16:creationId xmlns:a16="http://schemas.microsoft.com/office/drawing/2014/main" id="{4D17E940-0562-490C-9868-76018FD1C7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927"/>
          <a:stretch/>
        </p:blipFill>
        <p:spPr>
          <a:xfrm>
            <a:off x="6967782" y="1862318"/>
            <a:ext cx="3447462" cy="3993941"/>
          </a:xfrm>
          <a:prstGeom prst="rect">
            <a:avLst/>
          </a:prstGeom>
        </p:spPr>
      </p:pic>
    </p:spTree>
    <p:extLst>
      <p:ext uri="{BB962C8B-B14F-4D97-AF65-F5344CB8AC3E}">
        <p14:creationId xmlns:p14="http://schemas.microsoft.com/office/powerpoint/2010/main" val="9676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381A921-19BA-4F69-A5E9-A8D9AE7D0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8320" y="-620795"/>
            <a:ext cx="8595360" cy="8595360"/>
          </a:xfrm>
          <a:prstGeom prst="rect">
            <a:avLst/>
          </a:prstGeom>
        </p:spPr>
      </p:pic>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6">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1462572" y="0"/>
            <a:ext cx="812286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Chia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sẻ</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bài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viết</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trước</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lớp</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5" name="Group 14">
            <a:extLst>
              <a:ext uri="{FF2B5EF4-FFF2-40B4-BE49-F238E27FC236}">
                <a16:creationId xmlns:a16="http://schemas.microsoft.com/office/drawing/2014/main" id="{14AAF6F8-E4D8-4424-A452-317E407C27D3}"/>
              </a:ext>
            </a:extLst>
          </p:cNvPr>
          <p:cNvGrpSpPr/>
          <p:nvPr/>
        </p:nvGrpSpPr>
        <p:grpSpPr>
          <a:xfrm>
            <a:off x="5581917" y="1832925"/>
            <a:ext cx="2651760" cy="2651760"/>
            <a:chOff x="5531268" y="1687821"/>
            <a:chExt cx="2651760" cy="2651760"/>
          </a:xfrm>
        </p:grpSpPr>
        <p:pic>
          <p:nvPicPr>
            <p:cNvPr id="21" name="Picture 20">
              <a:extLst>
                <a:ext uri="{FF2B5EF4-FFF2-40B4-BE49-F238E27FC236}">
                  <a16:creationId xmlns:a16="http://schemas.microsoft.com/office/drawing/2014/main" id="{7037A95F-4DEC-4231-9FCF-E91A241A073E}"/>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14" name="TextBox 13">
              <a:extLst>
                <a:ext uri="{FF2B5EF4-FFF2-40B4-BE49-F238E27FC236}">
                  <a16:creationId xmlns:a16="http://schemas.microsoft.com/office/drawing/2014/main" id="{61BDAF68-9353-4568-8F04-05BB343856C3}"/>
                </a:ext>
              </a:extLst>
            </p:cNvPr>
            <p:cNvSpPr txBox="1"/>
            <p:nvPr/>
          </p:nvSpPr>
          <p:spPr>
            <a:xfrm>
              <a:off x="5804651" y="2553700"/>
              <a:ext cx="2222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Trình</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bày</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67A3B5F2-3139-4C20-B6A9-95AB1A1281C4}"/>
              </a:ext>
            </a:extLst>
          </p:cNvPr>
          <p:cNvGrpSpPr/>
          <p:nvPr/>
        </p:nvGrpSpPr>
        <p:grpSpPr>
          <a:xfrm flipH="1">
            <a:off x="8351052" y="2103120"/>
            <a:ext cx="2651760" cy="2651760"/>
            <a:chOff x="5531268" y="1687821"/>
            <a:chExt cx="2651760" cy="2651760"/>
          </a:xfrm>
        </p:grpSpPr>
        <p:pic>
          <p:nvPicPr>
            <p:cNvPr id="27" name="Picture 26">
              <a:extLst>
                <a:ext uri="{FF2B5EF4-FFF2-40B4-BE49-F238E27FC236}">
                  <a16:creationId xmlns:a16="http://schemas.microsoft.com/office/drawing/2014/main" id="{A543ECA3-6055-4216-BD24-E659E259B835}"/>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28" name="TextBox 27">
              <a:extLst>
                <a:ext uri="{FF2B5EF4-FFF2-40B4-BE49-F238E27FC236}">
                  <a16:creationId xmlns:a16="http://schemas.microsoft.com/office/drawing/2014/main" id="{F3684317-9F46-482F-BAB2-ABEBC78F7E72}"/>
                </a:ext>
              </a:extLst>
            </p:cNvPr>
            <p:cNvSpPr txBox="1"/>
            <p:nvPr/>
          </p:nvSpPr>
          <p:spPr>
            <a:xfrm>
              <a:off x="5804652" y="2553700"/>
              <a:ext cx="21049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Nhận</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xét</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spTree>
    <p:extLst>
      <p:ext uri="{BB962C8B-B14F-4D97-AF65-F5344CB8AC3E}">
        <p14:creationId xmlns:p14="http://schemas.microsoft.com/office/powerpoint/2010/main" val="188602139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500"/>
                                </p:stCondLst>
                                <p:childTnLst>
                                  <p:par>
                                    <p:cTn id="27" presetID="2" presetClass="entr" presetSubtype="4" fill="hold" nodeType="afterEffect" p14:presetBounceEnd="50000">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14:bounceEnd="50000">
                                          <p:cBhvr additive="base">
                                            <p:cTn id="2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200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Trò-chơi-ting.wav"/>
                                            </p:tgtEl>
                                          </p:cMediaNode>
                                        </p:audio>
                                      </p:subTnLst>
                                    </p:cTn>
                                  </p:par>
                                </p:childTnLst>
                              </p:cTn>
                            </p:par>
                            <p:par>
                              <p:cTn id="35" fill="hold">
                                <p:stCondLst>
                                  <p:cond delay="250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9" name="uỷn.wav"/>
                                            </p:tgtEl>
                                          </p:cMediaNode>
                                        </p:audio>
                                      </p:subTnLst>
                                    </p:cTn>
                                  </p:par>
                                </p:childTnLst>
                              </p:cTn>
                            </p:par>
                            <p:par>
                              <p:cTn id="31" fill="hold">
                                <p:stCondLst>
                                  <p:cond delay="200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10" name="Trò-chơi-ting.wav"/>
                                            </p:tgtEl>
                                          </p:cMediaNode>
                                        </p:audio>
                                      </p:subTnLst>
                                    </p:cTn>
                                  </p:par>
                                </p:childTnLst>
                              </p:cTn>
                            </p:par>
                            <p:par>
                              <p:cTn id="35" fill="hold">
                                <p:stCondLst>
                                  <p:cond delay="250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84" y="1177326"/>
            <a:ext cx="11513574" cy="54058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89" descr="4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9300">
            <a:off x="-2622533" y="6284612"/>
            <a:ext cx="1274233" cy="6191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90" descr="4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5928" y="6943724"/>
            <a:ext cx="2252133" cy="10937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91" descr="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37050">
            <a:off x="-406917" y="6872411"/>
            <a:ext cx="1661583" cy="80645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360安全浏览器下载\六一\Nipic_2531170_b95b5e79d8a6cffe\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12931" y="440024"/>
            <a:ext cx="2177371" cy="29913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FCAFB1A-1105-42F1-9EF7-70F318F59EB3}"/>
              </a:ext>
            </a:extLst>
          </p:cNvPr>
          <p:cNvSpPr txBox="1"/>
          <p:nvPr/>
        </p:nvSpPr>
        <p:spPr>
          <a:xfrm>
            <a:off x="1792224" y="2350008"/>
            <a:ext cx="873252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sáng trước khi đi học, em thường tự làm một số việc. Đầu tiên khi thức dậy, em sẽ gấp chăn gối lại cho gọn gàng. Sau đó đi đánh răng rửa mặt. Rồi xuống bếp ăn sáng với cả nhà. Cuối cùng em sẽ thay áo quần đồng phục và đến trường với bố.</a:t>
            </a:r>
          </a:p>
        </p:txBody>
      </p:sp>
    </p:spTree>
    <p:extLst>
      <p:ext uri="{BB962C8B-B14F-4D97-AF65-F5344CB8AC3E}">
        <p14:creationId xmlns:p14="http://schemas.microsoft.com/office/powerpoint/2010/main" val="230196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1000"/>
                                        <p:tgtEl>
                                          <p:spTgt spid="19"/>
                                        </p:tgtEl>
                                      </p:cBhvr>
                                    </p:animEffect>
                                  </p:childTnLst>
                                </p:cTn>
                              </p:par>
                              <p:par>
                                <p:cTn id="12" presetID="56" presetClass="path" presetSubtype="0" accel="50000" decel="50000" fill="hold" nodeType="withEffect">
                                  <p:stCondLst>
                                    <p:cond delay="0"/>
                                  </p:stCondLst>
                                  <p:childTnLst>
                                    <p:animMotion origin="layout" path="M -2.77778E-6 6.58017E-7 L 0.30851 -0.27186 " pathEditMode="relative" rAng="0" ptsTypes="AA">
                                      <p:cBhvr>
                                        <p:cTn id="13" dur="2000" fill="hold"/>
                                        <p:tgtEl>
                                          <p:spTgt spid="20"/>
                                        </p:tgtEl>
                                        <p:attrNameLst>
                                          <p:attrName>ppt_x</p:attrName>
                                          <p:attrName>ppt_y</p:attrName>
                                        </p:attrNameLst>
                                      </p:cBhvr>
                                      <p:rCtr x="15434" y="-13593"/>
                                    </p:animMotion>
                                  </p:childTnLst>
                                </p:cTn>
                              </p:par>
                              <p:par>
                                <p:cTn id="14" presetID="56" presetClass="path" presetSubtype="0" accel="50000" decel="50000" fill="hold" nodeType="withEffect">
                                  <p:stCondLst>
                                    <p:cond delay="0"/>
                                  </p:stCondLst>
                                  <p:childTnLst>
                                    <p:animMotion origin="layout" path="M -2.22222E-6 4.10565E-6 L 0.36493 -0.33241 " pathEditMode="relative" rAng="0" ptsTypes="AA">
                                      <p:cBhvr>
                                        <p:cTn id="15" dur="2000" fill="hold"/>
                                        <p:tgtEl>
                                          <p:spTgt spid="21"/>
                                        </p:tgtEl>
                                        <p:attrNameLst>
                                          <p:attrName>ppt_x</p:attrName>
                                          <p:attrName>ppt_y</p:attrName>
                                        </p:attrNameLst>
                                      </p:cBhvr>
                                      <p:rCtr x="18247" y="-16620"/>
                                    </p:animMotion>
                                  </p:childTnLst>
                                </p:cTn>
                              </p:par>
                              <p:par>
                                <p:cTn id="16" presetID="56" presetClass="path" presetSubtype="0" accel="50000" decel="50000" fill="hold" nodeType="withEffect">
                                  <p:stCondLst>
                                    <p:cond delay="0"/>
                                  </p:stCondLst>
                                  <p:childTnLst>
                                    <p:animMotion origin="layout" path="M -2.22222E-6 -4.16435E-6 L 0.81181 -0.80568 " pathEditMode="relative" rAng="0" ptsTypes="AA">
                                      <p:cBhvr>
                                        <p:cTn id="17" dur="2000" fill="hold"/>
                                        <p:tgtEl>
                                          <p:spTgt spid="22"/>
                                        </p:tgtEl>
                                        <p:attrNameLst>
                                          <p:attrName>ppt_x</p:attrName>
                                          <p:attrName>ppt_y</p:attrName>
                                        </p:attrNameLst>
                                      </p:cBhvr>
                                      <p:rCtr x="40590" y="-40284"/>
                                    </p:animMotion>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822C7-4413-1A7B-A285-8DABC0541AE2}"/>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Rounded Corners 1">
            <a:extLst>
              <a:ext uri="{FF2B5EF4-FFF2-40B4-BE49-F238E27FC236}">
                <a16:creationId xmlns:a16="http://schemas.microsoft.com/office/drawing/2014/main" id="{91570FB6-7231-D92A-CA41-6790BBD8E478}"/>
              </a:ext>
            </a:extLst>
          </p:cNvPr>
          <p:cNvSpPr/>
          <p:nvPr/>
        </p:nvSpPr>
        <p:spPr>
          <a:xfrm>
            <a:off x="585731" y="7803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Rectangle: Rounded Corners 3">
            <a:extLst>
              <a:ext uri="{FF2B5EF4-FFF2-40B4-BE49-F238E27FC236}">
                <a16:creationId xmlns:a16="http://schemas.microsoft.com/office/drawing/2014/main" id="{6029CA52-D19E-19F3-0DAC-61A3DFBE969F}"/>
              </a:ext>
            </a:extLst>
          </p:cNvPr>
          <p:cNvSpPr/>
          <p:nvPr/>
        </p:nvSpPr>
        <p:spPr>
          <a:xfrm>
            <a:off x="960896" y="1955956"/>
            <a:ext cx="7306622" cy="15873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nhà</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T</a:t>
            </a:r>
            <a:r>
              <a:rPr kumimoji="0" lang="vi-VN"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ìm đọc bài thơ, câu chuyện về trẻ em làm việc nhà</a:t>
            </a:r>
            <a:r>
              <a:rPr kumimoji="0" lang="en-US"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5" name="Rectangle: Rounded Corners 4">
            <a:extLst>
              <a:ext uri="{FF2B5EF4-FFF2-40B4-BE49-F238E27FC236}">
                <a16:creationId xmlns:a16="http://schemas.microsoft.com/office/drawing/2014/main" id="{D5E6ED0E-4365-FC13-64ED-99D85B37D06A}"/>
              </a:ext>
            </a:extLst>
          </p:cNvPr>
          <p:cNvSpPr/>
          <p:nvPr/>
        </p:nvSpPr>
        <p:spPr>
          <a:xfrm>
            <a:off x="960896" y="501944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A54ED830-45C1-C2FF-F0F2-BC41CBC2C186}"/>
              </a:ext>
            </a:extLst>
          </p:cNvPr>
          <p:cNvSpPr/>
          <p:nvPr/>
        </p:nvSpPr>
        <p:spPr>
          <a:xfrm>
            <a:off x="970421" y="3990047"/>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89D69EC9-9A64-0D84-60EF-75F1F22B0FF6}"/>
              </a:ext>
            </a:extLst>
          </p:cNvPr>
          <p:cNvPicPr>
            <a:picLocks noChangeAspect="1"/>
          </p:cNvPicPr>
          <p:nvPr/>
        </p:nvPicPr>
        <p:blipFill>
          <a:blip r:embed="rId4"/>
          <a:stretch>
            <a:fillRect/>
          </a:stretch>
        </p:blipFill>
        <p:spPr>
          <a:xfrm>
            <a:off x="8403905" y="1955956"/>
            <a:ext cx="3028570" cy="3580055"/>
          </a:xfrm>
          <a:prstGeom prst="rect">
            <a:avLst/>
          </a:prstGeom>
        </p:spPr>
      </p:pic>
      <p:pic>
        <p:nvPicPr>
          <p:cNvPr id="6" name="Picture 5">
            <a:extLst>
              <a:ext uri="{FF2B5EF4-FFF2-40B4-BE49-F238E27FC236}">
                <a16:creationId xmlns:a16="http://schemas.microsoft.com/office/drawing/2014/main" id="{E1DA0BB2-A279-C45B-7B47-25AE5C185D36}"/>
              </a:ext>
            </a:extLst>
          </p:cNvPr>
          <p:cNvPicPr>
            <a:picLocks noChangeAspect="1"/>
          </p:cNvPicPr>
          <p:nvPr/>
        </p:nvPicPr>
        <p:blipFill>
          <a:blip r:embed="rId5"/>
          <a:stretch>
            <a:fillRect/>
          </a:stretch>
        </p:blipFill>
        <p:spPr>
          <a:xfrm>
            <a:off x="4136346" y="742517"/>
            <a:ext cx="3938357" cy="1201016"/>
          </a:xfrm>
          <a:prstGeom prst="rect">
            <a:avLst/>
          </a:prstGeom>
        </p:spPr>
      </p:pic>
    </p:spTree>
    <p:extLst>
      <p:ext uri="{BB962C8B-B14F-4D97-AF65-F5344CB8AC3E}">
        <p14:creationId xmlns:p14="http://schemas.microsoft.com/office/powerpoint/2010/main" val="30320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37"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900" decel="100000" fill="hold"/>
                                        <p:tgtEl>
                                          <p:spTgt spid="1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1163EF-47EA-B35C-C40C-B8B626B3EB09}"/>
              </a:ext>
            </a:extLst>
          </p:cNvPr>
          <p:cNvPicPr>
            <a:picLocks noChangeAspect="1"/>
          </p:cNvPicPr>
          <p:nvPr/>
        </p:nvPicPr>
        <p:blipFill>
          <a:blip r:embed="rId3"/>
          <a:stretch>
            <a:fillRect/>
          </a:stretch>
        </p:blipFill>
        <p:spPr>
          <a:xfrm>
            <a:off x="2211351" y="1629377"/>
            <a:ext cx="8169348" cy="3694496"/>
          </a:xfrm>
          <a:prstGeom prst="rect">
            <a:avLst/>
          </a:prstGeom>
        </p:spPr>
      </p:pic>
    </p:spTree>
    <p:extLst>
      <p:ext uri="{BB962C8B-B14F-4D97-AF65-F5344CB8AC3E}">
        <p14:creationId xmlns:p14="http://schemas.microsoft.com/office/powerpoint/2010/main" val="44510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7BAAAA-D169-3792-D2B8-7D64CD627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4829" y="1304571"/>
            <a:ext cx="5104137" cy="3921565"/>
          </a:xfrm>
          <a:prstGeom prst="rect">
            <a:avLst/>
          </a:prstGeom>
        </p:spPr>
      </p:pic>
    </p:spTree>
    <p:extLst>
      <p:ext uri="{BB962C8B-B14F-4D97-AF65-F5344CB8AC3E}">
        <p14:creationId xmlns:p14="http://schemas.microsoft.com/office/powerpoint/2010/main" val="122387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21787" y="171148"/>
            <a:ext cx="771015" cy="514653"/>
          </a:xfrm>
          <a:prstGeom prst="rect">
            <a:avLst/>
          </a:prstGeom>
        </p:spPr>
      </p:pic>
      <p:pic>
        <p:nvPicPr>
          <p:cNvPr id="17"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56454" y="136051"/>
            <a:ext cx="1225130" cy="1225130"/>
          </a:xfrm>
          <a:prstGeom prst="rect">
            <a:avLst/>
          </a:prstGeom>
        </p:spPr>
      </p:pic>
      <p:pic>
        <p:nvPicPr>
          <p:cNvPr id="18"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405" y="282173"/>
            <a:ext cx="698791" cy="466443"/>
          </a:xfrm>
          <a:prstGeom prst="rect">
            <a:avLst/>
          </a:prstGeom>
        </p:spPr>
      </p:pic>
      <p:pic>
        <p:nvPicPr>
          <p:cNvPr id="19"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936612" y="-41150"/>
            <a:ext cx="944818" cy="630666"/>
          </a:xfrm>
          <a:prstGeom prst="rect">
            <a:avLst/>
          </a:prstGeom>
        </p:spPr>
      </p:pic>
      <p:pic>
        <p:nvPicPr>
          <p:cNvPr id="15"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2945" b="44001"/>
          <a:stretch>
            <a:fillRect/>
          </a:stretch>
        </p:blipFill>
        <p:spPr>
          <a:xfrm>
            <a:off x="0" y="2259023"/>
            <a:ext cx="12222079" cy="4619030"/>
          </a:xfrm>
          <a:prstGeom prst="rect">
            <a:avLst/>
          </a:prstGeom>
        </p:spPr>
      </p:pic>
      <p:sp>
        <p:nvSpPr>
          <p:cNvPr id="4" name="Rounded Rectangle 3"/>
          <p:cNvSpPr/>
          <p:nvPr/>
        </p:nvSpPr>
        <p:spPr>
          <a:xfrm>
            <a:off x="1480595" y="1714499"/>
            <a:ext cx="8126255" cy="2569809"/>
          </a:xfrm>
          <a:prstGeom prst="roundRect">
            <a:avLst/>
          </a:prstGeom>
          <a:solidFill>
            <a:schemeClr val="bg1"/>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4400" b="1" i="0"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4400" b="1" i="0"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4400" b="1" i="0"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4400" b="1" i="0"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4400" b="1" i="0"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dậy</a:t>
            </a:r>
            <a:r>
              <a:rPr kumimoji="0" lang="en-US" sz="4400" b="1" i="0"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1" i="0"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a:t>
            </a:r>
            <a:r>
              <a:rPr kumimoji="0" lang="en-US" sz="4400" b="1" i="0"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400" b="1" i="0"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400" b="1" i="0"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400" b="1" i="0"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1" i="0"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图片 6">
            <a:extLst>
              <a:ext uri="{FF2B5EF4-FFF2-40B4-BE49-F238E27FC236}">
                <a16:creationId xmlns:a16="http://schemas.microsoft.com/office/drawing/2014/main" id="{6C4775E0-1419-AD4D-B83C-DF6318BE184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1501" y="3527254"/>
            <a:ext cx="4080332" cy="3786431"/>
          </a:xfrm>
          <a:prstGeom prst="rect">
            <a:avLst/>
          </a:prstGeom>
        </p:spPr>
      </p:pic>
      <p:pic>
        <p:nvPicPr>
          <p:cNvPr id="10"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773119" y="5512759"/>
            <a:ext cx="1676718" cy="1257539"/>
          </a:xfrm>
          <a:prstGeom prst="rect">
            <a:avLst/>
          </a:prstGeom>
        </p:spPr>
      </p:pic>
      <p:pic>
        <p:nvPicPr>
          <p:cNvPr id="11" name="Picture 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041110" y="5960685"/>
            <a:ext cx="496106" cy="849861"/>
          </a:xfrm>
          <a:prstGeom prst="rect">
            <a:avLst/>
          </a:prstGeom>
        </p:spPr>
      </p:pic>
      <p:pic>
        <p:nvPicPr>
          <p:cNvPr id="12" name="Picture 2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426556" y="5575562"/>
            <a:ext cx="738521" cy="1265132"/>
          </a:xfrm>
          <a:prstGeom prst="rect">
            <a:avLst/>
          </a:prstGeom>
        </p:spPr>
      </p:pic>
      <p:pic>
        <p:nvPicPr>
          <p:cNvPr id="13" name="Picture 2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6305723" y="5942589"/>
            <a:ext cx="466003" cy="798293"/>
          </a:xfrm>
          <a:prstGeom prst="rect">
            <a:avLst/>
          </a:prstGeom>
        </p:spPr>
      </p:pic>
      <p:pic>
        <p:nvPicPr>
          <p:cNvPr id="14" name="Picture 2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6771726" y="5866352"/>
            <a:ext cx="399023" cy="683552"/>
          </a:xfrm>
          <a:prstGeom prst="rect">
            <a:avLst/>
          </a:prstGeom>
        </p:spPr>
      </p:pic>
      <p:pic>
        <p:nvPicPr>
          <p:cNvPr id="5" name="Picture 4" descr="A white and red lips and mouth&#10;&#10;AI-generated content may be incorrect.">
            <a:extLst>
              <a:ext uri="{FF2B5EF4-FFF2-40B4-BE49-F238E27FC236}">
                <a16:creationId xmlns:a16="http://schemas.microsoft.com/office/drawing/2014/main" id="{925CD6C3-7789-87D8-FE61-28C8517C70E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9153" y="4904859"/>
            <a:ext cx="374354" cy="368115"/>
          </a:xfrm>
          <a:prstGeom prst="rect">
            <a:avLst/>
          </a:prstGeom>
        </p:spPr>
      </p:pic>
      <p:pic>
        <p:nvPicPr>
          <p:cNvPr id="6" name="1">
            <a:hlinkClick r:id="" action="ppaction://media"/>
            <a:extLst>
              <a:ext uri="{FF2B5EF4-FFF2-40B4-BE49-F238E27FC236}">
                <a16:creationId xmlns:a16="http://schemas.microsoft.com/office/drawing/2014/main" id="{BE95F3C5-4694-D89C-812B-8C36C79BCBD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741916" y="642088"/>
            <a:ext cx="406400" cy="406400"/>
          </a:xfrm>
          <a:prstGeom prst="rect">
            <a:avLst/>
          </a:prstGeom>
        </p:spPr>
      </p:pic>
    </p:spTree>
    <p:extLst>
      <p:ext uri="{BB962C8B-B14F-4D97-AF65-F5344CB8AC3E}">
        <p14:creationId xmlns:p14="http://schemas.microsoft.com/office/powerpoint/2010/main" val="169000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 presetClass="mediacall" presetSubtype="0" fill="hold" nodeType="withEffect">
                                  <p:stCondLst>
                                    <p:cond delay="0"/>
                                  </p:stCondLst>
                                  <p:childTnLst>
                                    <p:cmd type="call" cmd="playFrom(0.0)">
                                      <p:cBhvr>
                                        <p:cTn id="13" dur="43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3A98F1D4-3F3E-83E0-9323-C0D19213871E}"/>
              </a:ext>
            </a:extLst>
          </p:cNvPr>
          <p:cNvSpPr txBox="1"/>
          <p:nvPr/>
        </p:nvSpPr>
        <p:spPr>
          <a:xfrm>
            <a:off x="2936290" y="7711718"/>
            <a:ext cx="315971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HP001 4H" panose="020B0603050302020204" pitchFamily="34" charset="0"/>
                <a:ea typeface="+mn-ea"/>
                <a:cs typeface="+mn-cs"/>
              </a:rPr>
              <a:t>Ôn</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 </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ε</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ữ h</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Ξ</a:t>
            </a:r>
            <a:endPar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ȓ, Ȓ </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(k</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Η</a:t>
            </a:r>
            <a:r>
              <a:rPr kumimoji="0" lang="en-US" sz="3200" b="1" i="0" u="none" strike="noStrike" kern="1200" cap="none" spc="0" normalizeH="0" baseline="0" noProof="0" dirty="0" err="1">
                <a:ln>
                  <a:noFill/>
                </a:ln>
                <a:solidFill>
                  <a:srgbClr val="002060"/>
                </a:solidFill>
                <a:effectLst/>
                <a:uLnTx/>
                <a:uFillTx/>
                <a:latin typeface="HP001 4H" panose="020B0603050302020204" pitchFamily="34" charset="0"/>
                <a:ea typeface="+mn-ea"/>
                <a:cs typeface="+mn-cs"/>
              </a:rPr>
              <a:t>ểu</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 2)</a:t>
            </a:r>
          </a:p>
        </p:txBody>
      </p:sp>
      <p:sp>
        <p:nvSpPr>
          <p:cNvPr id="3" name="Rectangle: Rounded Corners 7">
            <a:extLst>
              <a:ext uri="{FF2B5EF4-FFF2-40B4-BE49-F238E27FC236}">
                <a16:creationId xmlns:a16="http://schemas.microsoft.com/office/drawing/2014/main" id="{071F403A-5036-5E38-5593-332FD8E878DF}"/>
              </a:ext>
            </a:extLst>
          </p:cNvPr>
          <p:cNvSpPr/>
          <p:nvPr/>
        </p:nvSpPr>
        <p:spPr>
          <a:xfrm>
            <a:off x="790575" y="1143001"/>
            <a:ext cx="7562850" cy="3556612"/>
          </a:xfrm>
          <a:custGeom>
            <a:avLst/>
            <a:gdLst>
              <a:gd name="connsiteX0" fmla="*/ 0 w 7562850"/>
              <a:gd name="connsiteY0" fmla="*/ 354665 h 3556612"/>
              <a:gd name="connsiteX1" fmla="*/ 354665 w 7562850"/>
              <a:gd name="connsiteY1" fmla="*/ 0 h 3556612"/>
              <a:gd name="connsiteX2" fmla="*/ 7208185 w 7562850"/>
              <a:gd name="connsiteY2" fmla="*/ 0 h 3556612"/>
              <a:gd name="connsiteX3" fmla="*/ 7562850 w 7562850"/>
              <a:gd name="connsiteY3" fmla="*/ 354665 h 3556612"/>
              <a:gd name="connsiteX4" fmla="*/ 7562850 w 7562850"/>
              <a:gd name="connsiteY4" fmla="*/ 3201947 h 3556612"/>
              <a:gd name="connsiteX5" fmla="*/ 7208185 w 7562850"/>
              <a:gd name="connsiteY5" fmla="*/ 3556612 h 3556612"/>
              <a:gd name="connsiteX6" fmla="*/ 354665 w 7562850"/>
              <a:gd name="connsiteY6" fmla="*/ 3556612 h 3556612"/>
              <a:gd name="connsiteX7" fmla="*/ 0 w 7562850"/>
              <a:gd name="connsiteY7" fmla="*/ 3201947 h 3556612"/>
              <a:gd name="connsiteX8" fmla="*/ 0 w 7562850"/>
              <a:gd name="connsiteY8" fmla="*/ 354665 h 355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2850" h="3556612" fill="none" extrusionOk="0">
                <a:moveTo>
                  <a:pt x="0" y="354665"/>
                </a:moveTo>
                <a:cubicBezTo>
                  <a:pt x="530" y="173123"/>
                  <a:pt x="168602" y="16470"/>
                  <a:pt x="354665" y="0"/>
                </a:cubicBezTo>
                <a:cubicBezTo>
                  <a:pt x="1835577" y="72427"/>
                  <a:pt x="5471048" y="61419"/>
                  <a:pt x="7208185" y="0"/>
                </a:cubicBezTo>
                <a:cubicBezTo>
                  <a:pt x="7401239" y="-19427"/>
                  <a:pt x="7554167" y="156163"/>
                  <a:pt x="7562850" y="354665"/>
                </a:cubicBezTo>
                <a:cubicBezTo>
                  <a:pt x="7663726" y="1636253"/>
                  <a:pt x="7455537" y="2240536"/>
                  <a:pt x="7562850" y="3201947"/>
                </a:cubicBezTo>
                <a:cubicBezTo>
                  <a:pt x="7569534" y="3363898"/>
                  <a:pt x="7384992" y="3535235"/>
                  <a:pt x="7208185" y="3556612"/>
                </a:cubicBezTo>
                <a:cubicBezTo>
                  <a:pt x="5200959" y="3586439"/>
                  <a:pt x="3134477" y="3477306"/>
                  <a:pt x="354665" y="3556612"/>
                </a:cubicBezTo>
                <a:cubicBezTo>
                  <a:pt x="179474" y="3554274"/>
                  <a:pt x="-10364" y="3399872"/>
                  <a:pt x="0" y="3201947"/>
                </a:cubicBezTo>
                <a:cubicBezTo>
                  <a:pt x="50037" y="1872860"/>
                  <a:pt x="770" y="1718883"/>
                  <a:pt x="0" y="354665"/>
                </a:cubicBezTo>
                <a:close/>
              </a:path>
              <a:path w="7562850" h="3556612" stroke="0" extrusionOk="0">
                <a:moveTo>
                  <a:pt x="0" y="354665"/>
                </a:moveTo>
                <a:cubicBezTo>
                  <a:pt x="4795" y="160096"/>
                  <a:pt x="169535" y="22389"/>
                  <a:pt x="354665" y="0"/>
                </a:cubicBezTo>
                <a:cubicBezTo>
                  <a:pt x="1133415" y="123000"/>
                  <a:pt x="4729211" y="-96860"/>
                  <a:pt x="7208185" y="0"/>
                </a:cubicBezTo>
                <a:cubicBezTo>
                  <a:pt x="7374353" y="-22642"/>
                  <a:pt x="7563926" y="156620"/>
                  <a:pt x="7562850" y="354665"/>
                </a:cubicBezTo>
                <a:cubicBezTo>
                  <a:pt x="7566023" y="1191488"/>
                  <a:pt x="7657117" y="2874801"/>
                  <a:pt x="7562850" y="3201947"/>
                </a:cubicBezTo>
                <a:cubicBezTo>
                  <a:pt x="7559507" y="3399034"/>
                  <a:pt x="7383809" y="3553298"/>
                  <a:pt x="7208185" y="3556612"/>
                </a:cubicBezTo>
                <a:cubicBezTo>
                  <a:pt x="4917524" y="3395905"/>
                  <a:pt x="3000131" y="3596279"/>
                  <a:pt x="354665" y="3556612"/>
                </a:cubicBezTo>
                <a:cubicBezTo>
                  <a:pt x="147673" y="3554367"/>
                  <a:pt x="-7306" y="3394513"/>
                  <a:pt x="0" y="3201947"/>
                </a:cubicBezTo>
                <a:cubicBezTo>
                  <a:pt x="32216" y="2076825"/>
                  <a:pt x="57206" y="1064603"/>
                  <a:pt x="0" y="354665"/>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Arial"/>
              <a:sym typeface="Arial"/>
            </a:endParaRPr>
          </a:p>
        </p:txBody>
      </p:sp>
      <p:pic>
        <p:nvPicPr>
          <p:cNvPr id="6" name="Picture 5">
            <a:extLst>
              <a:ext uri="{FF2B5EF4-FFF2-40B4-BE49-F238E27FC236}">
                <a16:creationId xmlns:a16="http://schemas.microsoft.com/office/drawing/2014/main" id="{EC3DB956-AF59-F1CC-72B7-397014EC276F}"/>
              </a:ext>
            </a:extLst>
          </p:cNvPr>
          <p:cNvPicPr>
            <a:picLocks noChangeAspect="1"/>
          </p:cNvPicPr>
          <p:nvPr/>
        </p:nvPicPr>
        <p:blipFill>
          <a:blip r:embed="rId3"/>
          <a:stretch>
            <a:fillRect/>
          </a:stretch>
        </p:blipFill>
        <p:spPr>
          <a:xfrm>
            <a:off x="2964817" y="1350602"/>
            <a:ext cx="2871465" cy="975445"/>
          </a:xfrm>
          <a:prstGeom prst="rect">
            <a:avLst/>
          </a:prstGeom>
        </p:spPr>
      </p:pic>
      <p:grpSp>
        <p:nvGrpSpPr>
          <p:cNvPr id="8" name="Group 7">
            <a:extLst>
              <a:ext uri="{FF2B5EF4-FFF2-40B4-BE49-F238E27FC236}">
                <a16:creationId xmlns:a16="http://schemas.microsoft.com/office/drawing/2014/main" id="{0B3320F1-D750-4C80-B285-7763FD10EB54}"/>
              </a:ext>
            </a:extLst>
          </p:cNvPr>
          <p:cNvGrpSpPr/>
          <p:nvPr/>
        </p:nvGrpSpPr>
        <p:grpSpPr>
          <a:xfrm rot="20172930">
            <a:off x="718103" y="1296805"/>
            <a:ext cx="1844124" cy="846319"/>
            <a:chOff x="5257800" y="5149907"/>
            <a:chExt cx="4585886" cy="1565686"/>
          </a:xfrm>
        </p:grpSpPr>
        <p:sp>
          <p:nvSpPr>
            <p:cNvPr id="9" name="Plaque 8">
              <a:extLst>
                <a:ext uri="{FF2B5EF4-FFF2-40B4-BE49-F238E27FC236}">
                  <a16:creationId xmlns:a16="http://schemas.microsoft.com/office/drawing/2014/main" id="{EFF9D7C7-95AE-09D5-FBAF-2AE2DE3E2DE1}"/>
                </a:ext>
              </a:extLst>
            </p:cNvPr>
            <p:cNvSpPr/>
            <p:nvPr/>
          </p:nvSpPr>
          <p:spPr>
            <a:xfrm>
              <a:off x="5257800" y="5180484"/>
              <a:ext cx="4585886" cy="1535109"/>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C0BF6C60-033B-3E5E-53C5-FE4241C3FA75}"/>
                </a:ext>
              </a:extLst>
            </p:cNvPr>
            <p:cNvSpPr txBox="1"/>
            <p:nvPr/>
          </p:nvSpPr>
          <p:spPr>
            <a:xfrm>
              <a:off x="5476788" y="5149907"/>
              <a:ext cx="4175231" cy="15373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FA3A3"/>
                    </a:outerShdw>
                  </a:effectLst>
                  <a:uLnTx/>
                  <a:uFillTx/>
                  <a:latin typeface="Calibri"/>
                  <a:ea typeface="+mn-ea"/>
                  <a:cs typeface="+mn-cs"/>
                </a:rPr>
                <a:t>Viết</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FA3A3"/>
                  </a:outerShdw>
                </a:effectLst>
                <a:uLnTx/>
                <a:uFillTx/>
                <a:latin typeface="Calibri"/>
                <a:ea typeface="+mn-ea"/>
                <a:cs typeface="+mn-cs"/>
              </a:endParaRPr>
            </a:p>
          </p:txBody>
        </p:sp>
      </p:grpSp>
      <p:pic>
        <p:nvPicPr>
          <p:cNvPr id="7" name="Picture 6">
            <a:extLst>
              <a:ext uri="{FF2B5EF4-FFF2-40B4-BE49-F238E27FC236}">
                <a16:creationId xmlns:a16="http://schemas.microsoft.com/office/drawing/2014/main" id="{E8E1F7CF-3A29-BF9D-E658-8FF82987AB20}"/>
              </a:ext>
            </a:extLst>
          </p:cNvPr>
          <p:cNvPicPr>
            <a:picLocks noChangeAspect="1"/>
          </p:cNvPicPr>
          <p:nvPr/>
        </p:nvPicPr>
        <p:blipFill>
          <a:blip r:embed="rId4"/>
          <a:stretch>
            <a:fillRect/>
          </a:stretch>
        </p:blipFill>
        <p:spPr>
          <a:xfrm>
            <a:off x="790625" y="2272187"/>
            <a:ext cx="7638950" cy="2237426"/>
          </a:xfrm>
          <a:prstGeom prst="rect">
            <a:avLst/>
          </a:prstGeom>
        </p:spPr>
      </p:pic>
    </p:spTree>
    <p:extLst>
      <p:ext uri="{BB962C8B-B14F-4D97-AF65-F5344CB8AC3E}">
        <p14:creationId xmlns:p14="http://schemas.microsoft.com/office/powerpoint/2010/main" val="346571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190500" y="2257425"/>
            <a:ext cx="5667375" cy="3494662"/>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lvl="0" algn="just" defTabSz="1219170">
              <a:buClr>
                <a:srgbClr val="000000"/>
              </a:buClr>
              <a:defRP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G:</a:t>
            </a:r>
          </a:p>
          <a:p>
            <a:pPr marL="380990" lvl="0" indent="-380990" algn="just" defTabSz="1219170">
              <a:buClr>
                <a:srgbClr val="000000"/>
              </a:buClr>
              <a:buFontTx/>
              <a:buChar char="-"/>
              <a:defRP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Bạn nhỏ làm những việc gì?</a:t>
            </a:r>
          </a:p>
          <a:p>
            <a:pPr marL="380990" lvl="0" indent="-380990" algn="just" defTabSz="1219170">
              <a:buClr>
                <a:srgbClr val="000000"/>
              </a:buClr>
              <a:buFontTx/>
              <a:buChar char="-"/>
              <a:defRP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Theo em, bạn nhỏ làm những việc đó trong thời gian nào?</a:t>
            </a:r>
          </a:p>
          <a:p>
            <a:pPr marL="380990" lvl="0" indent="-380990" algn="just" defTabSz="1219170">
              <a:buClr>
                <a:srgbClr val="000000"/>
              </a:buClr>
              <a:buFontTx/>
              <a:buChar char="-"/>
              <a:defRP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Còn em, trước khi đi học, em thường tự làm những việc gì?</a:t>
            </a: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endParaRPr>
          </a:p>
        </p:txBody>
      </p:sp>
      <p:sp>
        <p:nvSpPr>
          <p:cNvPr id="5" name="TextBox 4">
            <a:extLst>
              <a:ext uri="{FF2B5EF4-FFF2-40B4-BE49-F238E27FC236}">
                <a16:creationId xmlns:a16="http://schemas.microsoft.com/office/drawing/2014/main" id="{A3BBFA2B-F5F5-F56F-065A-176718623A87}"/>
              </a:ext>
            </a:extLst>
          </p:cNvPr>
          <p:cNvSpPr txBox="1"/>
          <p:nvPr/>
        </p:nvSpPr>
        <p:spPr>
          <a:xfrm>
            <a:off x="717600" y="268488"/>
            <a:ext cx="11131500" cy="605294"/>
          </a:xfrm>
          <a:prstGeom prst="rect">
            <a:avLst/>
          </a:prstGeom>
          <a:noFill/>
        </p:spPr>
        <p:txBody>
          <a:bodyPr wrap="square" rtlCol="0">
            <a:spAutoFit/>
          </a:bodyPr>
          <a:lstStyle/>
          <a:p>
            <a:pPr marL="0" marR="0" lvl="0" indent="0" algn="ctr" defTabSz="1219170" rtl="0" eaLnBrk="1" fontAlgn="auto" latinLnBrk="0" hangingPunct="1">
              <a:lnSpc>
                <a:spcPts val="4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40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a:t>
            </a:r>
            <a:r>
              <a:rPr kumimoji="0" lang="en-US" sz="40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về</a:t>
            </a:r>
            <a:r>
              <a:rPr kumimoji="0" lang="en-US" sz="40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a:t>
            </a:r>
            <a:r>
              <a:rPr kumimoji="0" lang="en-US" sz="40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hoạt</a:t>
            </a:r>
            <a:r>
              <a:rPr kumimoji="0" lang="en-US" sz="40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động</a:t>
            </a:r>
            <a:r>
              <a:rPr kumimoji="0" lang="en-US" sz="40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của</a:t>
            </a:r>
            <a:r>
              <a:rPr kumimoji="0" lang="en-US" sz="40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bạn</a:t>
            </a:r>
            <a:r>
              <a:rPr kumimoji="0" lang="en-US" sz="40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nhỏ </a:t>
            </a:r>
            <a:r>
              <a:rPr kumimoji="0" lang="en-US" sz="40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trong</a:t>
            </a:r>
            <a:r>
              <a:rPr kumimoji="0" lang="en-US" sz="40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tranh</a:t>
            </a:r>
            <a:endParaRPr kumimoji="0" lang="en-US" sz="40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F41AC064-65CE-6790-ABA3-D8A36BDA791E}"/>
              </a:ext>
            </a:extLst>
          </p:cNvPr>
          <p:cNvPicPr>
            <a:picLocks noChangeAspect="1"/>
          </p:cNvPicPr>
          <p:nvPr/>
        </p:nvPicPr>
        <p:blipFill>
          <a:blip r:embed="rId4"/>
          <a:stretch>
            <a:fillRect/>
          </a:stretch>
        </p:blipFill>
        <p:spPr>
          <a:xfrm>
            <a:off x="6195632" y="1704975"/>
            <a:ext cx="5840729" cy="4000499"/>
          </a:xfrm>
          <a:prstGeom prst="rect">
            <a:avLst/>
          </a:prstGeom>
        </p:spPr>
      </p:pic>
    </p:spTree>
    <p:extLst>
      <p:ext uri="{BB962C8B-B14F-4D97-AF65-F5344CB8AC3E}">
        <p14:creationId xmlns:p14="http://schemas.microsoft.com/office/powerpoint/2010/main" val="243959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33B5FAF-35FC-F58A-E837-5D1EB28ED41A}"/>
              </a:ext>
            </a:extLst>
          </p:cNvPr>
          <p:cNvPicPr>
            <a:picLocks noChangeAspect="1"/>
          </p:cNvPicPr>
          <p:nvPr/>
        </p:nvPicPr>
        <p:blipFill rotWithShape="1">
          <a:blip r:embed="rId4"/>
          <a:srcRect b="20667"/>
          <a:stretch/>
        </p:blipFill>
        <p:spPr>
          <a:xfrm>
            <a:off x="152400" y="3248025"/>
            <a:ext cx="5271191" cy="3524250"/>
          </a:xfrm>
          <a:prstGeom prst="rect">
            <a:avLst/>
          </a:prstGeom>
          <a:effectLst>
            <a:outerShdw blurRad="63500" sx="102000" sy="102000" algn="ctr" rotWithShape="0">
              <a:prstClr val="black">
                <a:alpha val="40000"/>
              </a:prstClr>
            </a:outerShdw>
          </a:effectLst>
        </p:spPr>
      </p:pic>
      <p:sp>
        <p:nvSpPr>
          <p:cNvPr id="4" name="Rounded Rectangle 32">
            <a:extLst>
              <a:ext uri="{FF2B5EF4-FFF2-40B4-BE49-F238E27FC236}">
                <a16:creationId xmlns:a16="http://schemas.microsoft.com/office/drawing/2014/main" id="{FD1FC0C7-6D03-CCE1-BC59-6F6752E07D7A}"/>
              </a:ext>
            </a:extLst>
          </p:cNvPr>
          <p:cNvSpPr>
            <a:spLocks noChangeArrowheads="1"/>
          </p:cNvSpPr>
          <p:nvPr/>
        </p:nvSpPr>
        <p:spPr bwMode="auto">
          <a:xfrm>
            <a:off x="0" y="1362075"/>
            <a:ext cx="4314825" cy="1380016"/>
          </a:xfrm>
          <a:prstGeom prst="wedgeRoundRectCallout">
            <a:avLst>
              <a:gd name="adj1" fmla="val -22439"/>
              <a:gd name="adj2" fmla="val 7658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vẽ</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4E7FC235-045C-1F60-7B02-47649F3E4A19}"/>
              </a:ext>
            </a:extLst>
          </p:cNvPr>
          <p:cNvGrpSpPr/>
          <p:nvPr/>
        </p:nvGrpSpPr>
        <p:grpSpPr>
          <a:xfrm>
            <a:off x="7362825" y="1552574"/>
            <a:ext cx="4733925" cy="4657725"/>
            <a:chOff x="6677025" y="857250"/>
            <a:chExt cx="5419725" cy="5353050"/>
          </a:xfrm>
        </p:grpSpPr>
        <p:sp>
          <p:nvSpPr>
            <p:cNvPr id="5" name="Rectangle: Rounded Corners 4">
              <a:extLst>
                <a:ext uri="{FF2B5EF4-FFF2-40B4-BE49-F238E27FC236}">
                  <a16:creationId xmlns:a16="http://schemas.microsoft.com/office/drawing/2014/main" id="{836BD52E-1E28-20E5-E758-0391251598C5}"/>
                </a:ext>
              </a:extLst>
            </p:cNvPr>
            <p:cNvSpPr/>
            <p:nvPr/>
          </p:nvSpPr>
          <p:spPr>
            <a:xfrm>
              <a:off x="6677025" y="857250"/>
              <a:ext cx="5419725" cy="535305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AE27B88-F8FC-427C-19AC-A40CD95645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9081" y="1183415"/>
              <a:ext cx="4617309" cy="4617309"/>
            </a:xfrm>
            <a:prstGeom prst="rect">
              <a:avLst/>
            </a:prstGeom>
          </p:spPr>
        </p:pic>
      </p:grpSp>
      <p:sp>
        <p:nvSpPr>
          <p:cNvPr id="11" name="Rounded Rectangle 32">
            <a:extLst>
              <a:ext uri="{FF2B5EF4-FFF2-40B4-BE49-F238E27FC236}">
                <a16:creationId xmlns:a16="http://schemas.microsoft.com/office/drawing/2014/main" id="{27F63AD5-6B7F-527C-EB9F-BA5E814D3F52}"/>
              </a:ext>
            </a:extLst>
          </p:cNvPr>
          <p:cNvSpPr>
            <a:spLocks noChangeArrowheads="1"/>
          </p:cNvSpPr>
          <p:nvPr/>
        </p:nvSpPr>
        <p:spPr bwMode="auto">
          <a:xfrm>
            <a:off x="4438650" y="1800225"/>
            <a:ext cx="4314825" cy="1380016"/>
          </a:xfrm>
          <a:prstGeom prst="wedgeRoundRectCallout">
            <a:avLst>
              <a:gd name="adj1" fmla="val -38775"/>
              <a:gd name="adj2" fmla="val 85560"/>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vẽ</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dậy</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32">
            <a:extLst>
              <a:ext uri="{FF2B5EF4-FFF2-40B4-BE49-F238E27FC236}">
                <a16:creationId xmlns:a16="http://schemas.microsoft.com/office/drawing/2014/main" id="{F2799C93-44CB-6B6B-0F7C-CD7C378D9053}"/>
              </a:ext>
            </a:extLst>
          </p:cNvPr>
          <p:cNvSpPr>
            <a:spLocks noChangeArrowheads="1"/>
          </p:cNvSpPr>
          <p:nvPr/>
        </p:nvSpPr>
        <p:spPr bwMode="auto">
          <a:xfrm>
            <a:off x="0" y="1381125"/>
            <a:ext cx="4314825" cy="1380016"/>
          </a:xfrm>
          <a:prstGeom prst="wedgeRoundRectCallout">
            <a:avLst>
              <a:gd name="adj1" fmla="val -22439"/>
              <a:gd name="adj2" fmla="val 7658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ounded Rectangle 32">
            <a:extLst>
              <a:ext uri="{FF2B5EF4-FFF2-40B4-BE49-F238E27FC236}">
                <a16:creationId xmlns:a16="http://schemas.microsoft.com/office/drawing/2014/main" id="{060F90CC-0038-9E3C-43CF-D705D5D4C45D}"/>
              </a:ext>
            </a:extLst>
          </p:cNvPr>
          <p:cNvSpPr>
            <a:spLocks noChangeArrowheads="1"/>
          </p:cNvSpPr>
          <p:nvPr/>
        </p:nvSpPr>
        <p:spPr bwMode="auto">
          <a:xfrm>
            <a:off x="4448175" y="1762125"/>
            <a:ext cx="4314825" cy="1380016"/>
          </a:xfrm>
          <a:prstGeom prst="wedgeRoundRectCallout">
            <a:avLst>
              <a:gd name="adj1" fmla="val -38775"/>
              <a:gd name="adj2" fmla="val 85560"/>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dậy</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lúc</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ounded Rectangle 32">
            <a:extLst>
              <a:ext uri="{FF2B5EF4-FFF2-40B4-BE49-F238E27FC236}">
                <a16:creationId xmlns:a16="http://schemas.microsoft.com/office/drawing/2014/main" id="{CA67F9D6-9E6F-F641-0B38-9F1211417774}"/>
              </a:ext>
            </a:extLst>
          </p:cNvPr>
          <p:cNvSpPr>
            <a:spLocks noChangeArrowheads="1"/>
          </p:cNvSpPr>
          <p:nvPr/>
        </p:nvSpPr>
        <p:spPr bwMode="auto">
          <a:xfrm>
            <a:off x="0" y="1400175"/>
            <a:ext cx="4314825" cy="1380016"/>
          </a:xfrm>
          <a:prstGeom prst="wedgeRoundRectCallout">
            <a:avLst>
              <a:gd name="adj1" fmla="val -22439"/>
              <a:gd name="adj2" fmla="val 7658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dậy</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ounded Rectangle 32">
            <a:extLst>
              <a:ext uri="{FF2B5EF4-FFF2-40B4-BE49-F238E27FC236}">
                <a16:creationId xmlns:a16="http://schemas.microsoft.com/office/drawing/2014/main" id="{E92F3771-B103-2365-83E7-9EC644D490DD}"/>
              </a:ext>
            </a:extLst>
          </p:cNvPr>
          <p:cNvSpPr>
            <a:spLocks noChangeArrowheads="1"/>
          </p:cNvSpPr>
          <p:nvPr/>
        </p:nvSpPr>
        <p:spPr bwMode="auto">
          <a:xfrm>
            <a:off x="4448175" y="1781175"/>
            <a:ext cx="4314825" cy="1380016"/>
          </a:xfrm>
          <a:prstGeom prst="wedgeRoundRectCallout">
            <a:avLst>
              <a:gd name="adj1" fmla="val -38775"/>
              <a:gd name="adj2" fmla="val 85560"/>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dậy</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vai</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khoan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khoái</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5799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7"/>
                                        </p:tgtEl>
                                      </p:cBhvr>
                                    </p:animEffect>
                                    <p:set>
                                      <p:cBhvr>
                                        <p:cTn id="53" dur="1" fill="hold">
                                          <p:stCondLst>
                                            <p:cond delay="499"/>
                                          </p:stCondLst>
                                        </p:cTn>
                                        <p:tgtEl>
                                          <p:spTgt spid="17"/>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8"/>
                                        </p:tgtEl>
                                      </p:cBhvr>
                                    </p:animEffect>
                                    <p:set>
                                      <p:cBhvr>
                                        <p:cTn id="56"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1" grpId="0" animBg="1"/>
      <p:bldP spid="11" grpId="1"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048738A9-BF23-CD3B-7ED0-CDAD1E276942}"/>
              </a:ext>
            </a:extLst>
          </p:cNvPr>
          <p:cNvGrpSpPr/>
          <p:nvPr/>
        </p:nvGrpSpPr>
        <p:grpSpPr>
          <a:xfrm>
            <a:off x="7362825" y="1552574"/>
            <a:ext cx="4733925" cy="4657725"/>
            <a:chOff x="7362825" y="1552574"/>
            <a:chExt cx="4733925" cy="4657725"/>
          </a:xfrm>
        </p:grpSpPr>
        <p:sp>
          <p:nvSpPr>
            <p:cNvPr id="5" name="Rectangle: Rounded Corners 4">
              <a:extLst>
                <a:ext uri="{FF2B5EF4-FFF2-40B4-BE49-F238E27FC236}">
                  <a16:creationId xmlns:a16="http://schemas.microsoft.com/office/drawing/2014/main" id="{836BD52E-1E28-20E5-E758-0391251598C5}"/>
                </a:ext>
              </a:extLst>
            </p:cNvPr>
            <p:cNvSpPr/>
            <p:nvPr/>
          </p:nvSpPr>
          <p:spPr>
            <a:xfrm>
              <a:off x="7362825" y="1552574"/>
              <a:ext cx="4733925" cy="4657725"/>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526D490-89D0-08C2-0A58-6705C8A112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422" y="1809750"/>
              <a:ext cx="4133698" cy="4133698"/>
            </a:xfrm>
            <a:prstGeom prst="rect">
              <a:avLst/>
            </a:prstGeom>
          </p:spPr>
        </p:pic>
      </p:grpSp>
      <p:pic>
        <p:nvPicPr>
          <p:cNvPr id="24" name="Picture 23">
            <a:extLst>
              <a:ext uri="{FF2B5EF4-FFF2-40B4-BE49-F238E27FC236}">
                <a16:creationId xmlns:a16="http://schemas.microsoft.com/office/drawing/2014/main" id="{CE40CE6F-5A9E-8C29-6AA2-39EF6748B538}"/>
              </a:ext>
            </a:extLst>
          </p:cNvPr>
          <p:cNvPicPr>
            <a:picLocks noChangeAspect="1"/>
          </p:cNvPicPr>
          <p:nvPr/>
        </p:nvPicPr>
        <p:blipFill rotWithShape="1">
          <a:blip r:embed="rId5"/>
          <a:srcRect b="20667"/>
          <a:stretch/>
        </p:blipFill>
        <p:spPr>
          <a:xfrm>
            <a:off x="152400" y="3248025"/>
            <a:ext cx="5271191" cy="3524250"/>
          </a:xfrm>
          <a:prstGeom prst="rect">
            <a:avLst/>
          </a:prstGeom>
          <a:effectLst>
            <a:outerShdw blurRad="63500" sx="102000" sy="102000" algn="ctr" rotWithShape="0">
              <a:prstClr val="black">
                <a:alpha val="40000"/>
              </a:prstClr>
            </a:outerShdw>
          </a:effectLst>
        </p:spPr>
      </p:pic>
      <p:sp>
        <p:nvSpPr>
          <p:cNvPr id="25" name="Rounded Rectangle 32">
            <a:extLst>
              <a:ext uri="{FF2B5EF4-FFF2-40B4-BE49-F238E27FC236}">
                <a16:creationId xmlns:a16="http://schemas.microsoft.com/office/drawing/2014/main" id="{61847C42-BD19-DAAD-BEEB-BEE1904DB9CD}"/>
              </a:ext>
            </a:extLst>
          </p:cNvPr>
          <p:cNvSpPr>
            <a:spLocks noChangeArrowheads="1"/>
          </p:cNvSpPr>
          <p:nvPr/>
        </p:nvSpPr>
        <p:spPr bwMode="auto">
          <a:xfrm>
            <a:off x="0" y="1362075"/>
            <a:ext cx="4314825" cy="1380016"/>
          </a:xfrm>
          <a:prstGeom prst="wedgeRoundRectCallout">
            <a:avLst>
              <a:gd name="adj1" fmla="val -22439"/>
              <a:gd name="adj2" fmla="val 7658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 2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vẽ</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ounded Rectangle 32">
            <a:extLst>
              <a:ext uri="{FF2B5EF4-FFF2-40B4-BE49-F238E27FC236}">
                <a16:creationId xmlns:a16="http://schemas.microsoft.com/office/drawing/2014/main" id="{C5338E78-013C-9F80-173F-314C8CBCF53C}"/>
              </a:ext>
            </a:extLst>
          </p:cNvPr>
          <p:cNvSpPr>
            <a:spLocks noChangeArrowheads="1"/>
          </p:cNvSpPr>
          <p:nvPr/>
        </p:nvSpPr>
        <p:spPr bwMode="auto">
          <a:xfrm>
            <a:off x="4438650" y="1800225"/>
            <a:ext cx="4314825" cy="1380016"/>
          </a:xfrm>
          <a:prstGeom prst="wedgeRoundRectCallout">
            <a:avLst>
              <a:gd name="adj1" fmla="val -38775"/>
              <a:gd name="adj2" fmla="val 85560"/>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 2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vẽ</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răng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7" name="Rounded Rectangle 32">
            <a:extLst>
              <a:ext uri="{FF2B5EF4-FFF2-40B4-BE49-F238E27FC236}">
                <a16:creationId xmlns:a16="http://schemas.microsoft.com/office/drawing/2014/main" id="{327375E0-E631-E590-027F-1B3CD9D7CF2F}"/>
              </a:ext>
            </a:extLst>
          </p:cNvPr>
          <p:cNvSpPr>
            <a:spLocks noChangeArrowheads="1"/>
          </p:cNvSpPr>
          <p:nvPr/>
        </p:nvSpPr>
        <p:spPr bwMode="auto">
          <a:xfrm>
            <a:off x="0" y="1419225"/>
            <a:ext cx="4314825" cy="1380016"/>
          </a:xfrm>
          <a:prstGeom prst="wedgeRoundRectCallout">
            <a:avLst>
              <a:gd name="adj1" fmla="val -22439"/>
              <a:gd name="adj2" fmla="val 7658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răng</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ounded Rectangle 32">
            <a:extLst>
              <a:ext uri="{FF2B5EF4-FFF2-40B4-BE49-F238E27FC236}">
                <a16:creationId xmlns:a16="http://schemas.microsoft.com/office/drawing/2014/main" id="{AD59C69D-3EDE-2A1A-CDB5-D158EB8BCED2}"/>
              </a:ext>
            </a:extLst>
          </p:cNvPr>
          <p:cNvSpPr>
            <a:spLocks noChangeArrowheads="1"/>
          </p:cNvSpPr>
          <p:nvPr/>
        </p:nvSpPr>
        <p:spPr bwMode="auto">
          <a:xfrm>
            <a:off x="4429125" y="1752600"/>
            <a:ext cx="4314825" cy="1380016"/>
          </a:xfrm>
          <a:prstGeom prst="wedgeRoundRectCallout">
            <a:avLst>
              <a:gd name="adj1" fmla="val -38775"/>
              <a:gd name="adj2" fmla="val 85560"/>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răng</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ngay</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dậy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ounded Rectangle 32">
            <a:extLst>
              <a:ext uri="{FF2B5EF4-FFF2-40B4-BE49-F238E27FC236}">
                <a16:creationId xmlns:a16="http://schemas.microsoft.com/office/drawing/2014/main" id="{5444D5CF-D2FC-0DF3-34ED-BB92E822E02A}"/>
              </a:ext>
            </a:extLst>
          </p:cNvPr>
          <p:cNvSpPr>
            <a:spLocks noChangeArrowheads="1"/>
          </p:cNvSpPr>
          <p:nvPr/>
        </p:nvSpPr>
        <p:spPr bwMode="auto">
          <a:xfrm>
            <a:off x="0" y="1419225"/>
            <a:ext cx="4314825" cy="1380016"/>
          </a:xfrm>
          <a:prstGeom prst="wedgeRoundRectCallout">
            <a:avLst>
              <a:gd name="adj1" fmla="val -22439"/>
              <a:gd name="adj2" fmla="val 7658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ounded Rectangle 32">
            <a:extLst>
              <a:ext uri="{FF2B5EF4-FFF2-40B4-BE49-F238E27FC236}">
                <a16:creationId xmlns:a16="http://schemas.microsoft.com/office/drawing/2014/main" id="{C4A5CCD7-CF76-2ABA-8994-479FF5626AE4}"/>
              </a:ext>
            </a:extLst>
          </p:cNvPr>
          <p:cNvSpPr>
            <a:spLocks noChangeArrowheads="1"/>
          </p:cNvSpPr>
          <p:nvPr/>
        </p:nvSpPr>
        <p:spPr bwMode="auto">
          <a:xfrm>
            <a:off x="4371975" y="1685925"/>
            <a:ext cx="4314825" cy="1380016"/>
          </a:xfrm>
          <a:prstGeom prst="wedgeRoundRectCallout">
            <a:avLst>
              <a:gd name="adj1" fmla="val -38775"/>
              <a:gd name="adj2" fmla="val 85560"/>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vệ</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răng</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miệng</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8138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26"/>
                                        </p:tgtEl>
                                      </p:cBhvr>
                                    </p:animEffect>
                                    <p:set>
                                      <p:cBhvr>
                                        <p:cTn id="20" dur="1" fill="hold">
                                          <p:stCondLst>
                                            <p:cond delay="499"/>
                                          </p:stCondLst>
                                        </p:cTn>
                                        <p:tgtEl>
                                          <p:spTgt spid="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8"/>
                                        </p:tgtEl>
                                      </p:cBhvr>
                                    </p:animEffect>
                                    <p:set>
                                      <p:cBhvr>
                                        <p:cTn id="38" dur="1" fill="hold">
                                          <p:stCondLst>
                                            <p:cond delay="499"/>
                                          </p:stCondLst>
                                        </p:cTn>
                                        <p:tgtEl>
                                          <p:spTgt spid="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down)">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down)">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9"/>
                                        </p:tgtEl>
                                      </p:cBhvr>
                                    </p:animEffect>
                                    <p:set>
                                      <p:cBhvr>
                                        <p:cTn id="53" dur="1" fill="hold">
                                          <p:stCondLst>
                                            <p:cond delay="499"/>
                                          </p:stCondLst>
                                        </p:cTn>
                                        <p:tgtEl>
                                          <p:spTgt spid="29"/>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30"/>
                                        </p:tgtEl>
                                      </p:cBhvr>
                                    </p:animEffect>
                                    <p:set>
                                      <p:cBhvr>
                                        <p:cTn id="56"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40DE8CC6-B0E7-1401-F3D7-E691B700B1DC}"/>
              </a:ext>
            </a:extLst>
          </p:cNvPr>
          <p:cNvGrpSpPr/>
          <p:nvPr/>
        </p:nvGrpSpPr>
        <p:grpSpPr>
          <a:xfrm>
            <a:off x="7362825" y="1552574"/>
            <a:ext cx="4733925" cy="4657725"/>
            <a:chOff x="7362825" y="1552574"/>
            <a:chExt cx="4733925" cy="4657725"/>
          </a:xfrm>
        </p:grpSpPr>
        <p:sp>
          <p:nvSpPr>
            <p:cNvPr id="5" name="Rectangle: Rounded Corners 4">
              <a:extLst>
                <a:ext uri="{FF2B5EF4-FFF2-40B4-BE49-F238E27FC236}">
                  <a16:creationId xmlns:a16="http://schemas.microsoft.com/office/drawing/2014/main" id="{836BD52E-1E28-20E5-E758-0391251598C5}"/>
                </a:ext>
              </a:extLst>
            </p:cNvPr>
            <p:cNvSpPr/>
            <p:nvPr/>
          </p:nvSpPr>
          <p:spPr>
            <a:xfrm>
              <a:off x="7362825" y="1552574"/>
              <a:ext cx="4733925" cy="4657725"/>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9947ECD-7BC2-2863-1503-B32181D676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774" y="1879451"/>
              <a:ext cx="4117789" cy="4117789"/>
            </a:xfrm>
            <a:prstGeom prst="rect">
              <a:avLst/>
            </a:prstGeom>
          </p:spPr>
        </p:pic>
      </p:grpSp>
      <p:pic>
        <p:nvPicPr>
          <p:cNvPr id="4" name="Picture 3">
            <a:extLst>
              <a:ext uri="{FF2B5EF4-FFF2-40B4-BE49-F238E27FC236}">
                <a16:creationId xmlns:a16="http://schemas.microsoft.com/office/drawing/2014/main" id="{CB58E7E1-A55F-225F-AA01-4D138C443B54}"/>
              </a:ext>
            </a:extLst>
          </p:cNvPr>
          <p:cNvPicPr>
            <a:picLocks noChangeAspect="1"/>
          </p:cNvPicPr>
          <p:nvPr/>
        </p:nvPicPr>
        <p:blipFill rotWithShape="1">
          <a:blip r:embed="rId5"/>
          <a:srcRect b="20667"/>
          <a:stretch/>
        </p:blipFill>
        <p:spPr>
          <a:xfrm>
            <a:off x="152400" y="3248025"/>
            <a:ext cx="5271191" cy="3524250"/>
          </a:xfrm>
          <a:prstGeom prst="rect">
            <a:avLst/>
          </a:prstGeom>
          <a:effectLst>
            <a:outerShdw blurRad="63500" sx="102000" sy="102000" algn="ctr" rotWithShape="0">
              <a:prstClr val="black">
                <a:alpha val="40000"/>
              </a:prstClr>
            </a:outerShdw>
          </a:effectLst>
        </p:spPr>
      </p:pic>
      <p:sp>
        <p:nvSpPr>
          <p:cNvPr id="6" name="Rounded Rectangle 32">
            <a:extLst>
              <a:ext uri="{FF2B5EF4-FFF2-40B4-BE49-F238E27FC236}">
                <a16:creationId xmlns:a16="http://schemas.microsoft.com/office/drawing/2014/main" id="{A8111145-1251-AEF1-2FD7-B29680B78E1F}"/>
              </a:ext>
            </a:extLst>
          </p:cNvPr>
          <p:cNvSpPr>
            <a:spLocks noChangeArrowheads="1"/>
          </p:cNvSpPr>
          <p:nvPr/>
        </p:nvSpPr>
        <p:spPr bwMode="auto">
          <a:xfrm>
            <a:off x="0" y="1362075"/>
            <a:ext cx="4314825" cy="1380016"/>
          </a:xfrm>
          <a:prstGeom prst="wedgeRoundRectCallout">
            <a:avLst>
              <a:gd name="adj1" fmla="val -22439"/>
              <a:gd name="adj2" fmla="val 7658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 3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vẽ</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32">
            <a:extLst>
              <a:ext uri="{FF2B5EF4-FFF2-40B4-BE49-F238E27FC236}">
                <a16:creationId xmlns:a16="http://schemas.microsoft.com/office/drawing/2014/main" id="{386FA306-C1D7-E81A-807C-B28F6A63B849}"/>
              </a:ext>
            </a:extLst>
          </p:cNvPr>
          <p:cNvSpPr>
            <a:spLocks noChangeArrowheads="1"/>
          </p:cNvSpPr>
          <p:nvPr/>
        </p:nvSpPr>
        <p:spPr bwMode="auto">
          <a:xfrm>
            <a:off x="4438650" y="1638300"/>
            <a:ext cx="4314825" cy="1541941"/>
          </a:xfrm>
          <a:prstGeom prst="wedgeRoundRectCallout">
            <a:avLst>
              <a:gd name="adj1" fmla="val -38775"/>
              <a:gd name="adj2" fmla="val 85560"/>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răng</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rửa</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ngồi</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32">
            <a:extLst>
              <a:ext uri="{FF2B5EF4-FFF2-40B4-BE49-F238E27FC236}">
                <a16:creationId xmlns:a16="http://schemas.microsoft.com/office/drawing/2014/main" id="{8791F938-D789-E7FB-036C-3CC9F625BB79}"/>
              </a:ext>
            </a:extLst>
          </p:cNvPr>
          <p:cNvSpPr>
            <a:spLocks noChangeArrowheads="1"/>
          </p:cNvSpPr>
          <p:nvPr/>
        </p:nvSpPr>
        <p:spPr bwMode="auto">
          <a:xfrm>
            <a:off x="0" y="1400175"/>
            <a:ext cx="4314825" cy="1380016"/>
          </a:xfrm>
          <a:prstGeom prst="wedgeRoundRectCallout">
            <a:avLst>
              <a:gd name="adj1" fmla="val -22439"/>
              <a:gd name="adj2" fmla="val 7658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ounded Rectangle 32">
            <a:extLst>
              <a:ext uri="{FF2B5EF4-FFF2-40B4-BE49-F238E27FC236}">
                <a16:creationId xmlns:a16="http://schemas.microsoft.com/office/drawing/2014/main" id="{E3A20243-3479-013B-346B-A1E0873991BE}"/>
              </a:ext>
            </a:extLst>
          </p:cNvPr>
          <p:cNvSpPr>
            <a:spLocks noChangeArrowheads="1"/>
          </p:cNvSpPr>
          <p:nvPr/>
        </p:nvSpPr>
        <p:spPr bwMode="auto">
          <a:xfrm>
            <a:off x="4457700" y="1771650"/>
            <a:ext cx="4314825" cy="1380016"/>
          </a:xfrm>
          <a:prstGeom prst="wedgeRoundRectCallout">
            <a:avLst>
              <a:gd name="adj1" fmla="val -38775"/>
              <a:gd name="adj2" fmla="val 85560"/>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răng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ngay</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dậy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ounded Rectangle 32">
            <a:extLst>
              <a:ext uri="{FF2B5EF4-FFF2-40B4-BE49-F238E27FC236}">
                <a16:creationId xmlns:a16="http://schemas.microsoft.com/office/drawing/2014/main" id="{E2EE1F4A-56BC-CE50-18D5-C8C3F659F437}"/>
              </a:ext>
            </a:extLst>
          </p:cNvPr>
          <p:cNvSpPr>
            <a:spLocks noChangeArrowheads="1"/>
          </p:cNvSpPr>
          <p:nvPr/>
        </p:nvSpPr>
        <p:spPr bwMode="auto">
          <a:xfrm>
            <a:off x="0" y="1390650"/>
            <a:ext cx="4314825" cy="1380016"/>
          </a:xfrm>
          <a:prstGeom prst="wedgeRoundRectCallout">
            <a:avLst>
              <a:gd name="adj1" fmla="val -22439"/>
              <a:gd name="adj2" fmla="val 7658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32">
            <a:extLst>
              <a:ext uri="{FF2B5EF4-FFF2-40B4-BE49-F238E27FC236}">
                <a16:creationId xmlns:a16="http://schemas.microsoft.com/office/drawing/2014/main" id="{6E305195-3197-A5B2-EFAC-76757E1C5319}"/>
              </a:ext>
            </a:extLst>
          </p:cNvPr>
          <p:cNvSpPr>
            <a:spLocks noChangeArrowheads="1"/>
          </p:cNvSpPr>
          <p:nvPr/>
        </p:nvSpPr>
        <p:spPr bwMode="auto">
          <a:xfrm>
            <a:off x="4476750" y="1695450"/>
            <a:ext cx="4314825" cy="1380016"/>
          </a:xfrm>
          <a:prstGeom prst="wedgeRoundRectCallout">
            <a:avLst>
              <a:gd name="adj1" fmla="val -38775"/>
              <a:gd name="adj2" fmla="val 85560"/>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a:t>
            </a: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ngon</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miệng</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Khuôn</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thoải</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2508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4"/>
                                        </p:tgtEl>
                                      </p:cBhvr>
                                    </p:animEffect>
                                    <p:set>
                                      <p:cBhvr>
                                        <p:cTn id="5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0FF08FC4-BD67-C4BB-E1CE-51F671927A41}"/>
              </a:ext>
            </a:extLst>
          </p:cNvPr>
          <p:cNvGrpSpPr/>
          <p:nvPr/>
        </p:nvGrpSpPr>
        <p:grpSpPr>
          <a:xfrm>
            <a:off x="7362825" y="1552574"/>
            <a:ext cx="4733925" cy="4657725"/>
            <a:chOff x="7362825" y="1552574"/>
            <a:chExt cx="4733925" cy="4657725"/>
          </a:xfrm>
        </p:grpSpPr>
        <p:sp>
          <p:nvSpPr>
            <p:cNvPr id="5" name="Rectangle: Rounded Corners 4">
              <a:extLst>
                <a:ext uri="{FF2B5EF4-FFF2-40B4-BE49-F238E27FC236}">
                  <a16:creationId xmlns:a16="http://schemas.microsoft.com/office/drawing/2014/main" id="{836BD52E-1E28-20E5-E758-0391251598C5}"/>
                </a:ext>
              </a:extLst>
            </p:cNvPr>
            <p:cNvSpPr/>
            <p:nvPr/>
          </p:nvSpPr>
          <p:spPr>
            <a:xfrm>
              <a:off x="7362825" y="1552574"/>
              <a:ext cx="4733925" cy="4657725"/>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AF3863B-83A0-19B2-7F11-284CD8851A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3705" y="1876425"/>
              <a:ext cx="3867150" cy="3867150"/>
            </a:xfrm>
            <a:prstGeom prst="rect">
              <a:avLst/>
            </a:prstGeom>
          </p:spPr>
        </p:pic>
      </p:grpSp>
      <p:pic>
        <p:nvPicPr>
          <p:cNvPr id="15" name="Picture 14">
            <a:extLst>
              <a:ext uri="{FF2B5EF4-FFF2-40B4-BE49-F238E27FC236}">
                <a16:creationId xmlns:a16="http://schemas.microsoft.com/office/drawing/2014/main" id="{061EBCF4-29B6-3297-A95B-BDF48B1A0B6D}"/>
              </a:ext>
            </a:extLst>
          </p:cNvPr>
          <p:cNvPicPr>
            <a:picLocks noChangeAspect="1"/>
          </p:cNvPicPr>
          <p:nvPr/>
        </p:nvPicPr>
        <p:blipFill rotWithShape="1">
          <a:blip r:embed="rId5"/>
          <a:srcRect b="20667"/>
          <a:stretch/>
        </p:blipFill>
        <p:spPr>
          <a:xfrm>
            <a:off x="152400" y="3248025"/>
            <a:ext cx="5271191" cy="3524250"/>
          </a:xfrm>
          <a:prstGeom prst="rect">
            <a:avLst/>
          </a:prstGeom>
          <a:effectLst>
            <a:outerShdw blurRad="63500" sx="102000" sy="102000" algn="ctr" rotWithShape="0">
              <a:prstClr val="black">
                <a:alpha val="40000"/>
              </a:prstClr>
            </a:outerShdw>
          </a:effectLst>
        </p:spPr>
      </p:pic>
      <p:sp>
        <p:nvSpPr>
          <p:cNvPr id="16" name="Rounded Rectangle 32">
            <a:extLst>
              <a:ext uri="{FF2B5EF4-FFF2-40B4-BE49-F238E27FC236}">
                <a16:creationId xmlns:a16="http://schemas.microsoft.com/office/drawing/2014/main" id="{EA9D8CEA-0D93-6E2E-139F-618F4E0923D8}"/>
              </a:ext>
            </a:extLst>
          </p:cNvPr>
          <p:cNvSpPr>
            <a:spLocks noChangeArrowheads="1"/>
          </p:cNvSpPr>
          <p:nvPr/>
        </p:nvSpPr>
        <p:spPr bwMode="auto">
          <a:xfrm>
            <a:off x="0" y="1362075"/>
            <a:ext cx="4314825" cy="1380016"/>
          </a:xfrm>
          <a:prstGeom prst="wedgeRoundRectCallout">
            <a:avLst>
              <a:gd name="adj1" fmla="val -22439"/>
              <a:gd name="adj2" fmla="val 7658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 4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vẽ</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ounded Rectangle 32">
            <a:extLst>
              <a:ext uri="{FF2B5EF4-FFF2-40B4-BE49-F238E27FC236}">
                <a16:creationId xmlns:a16="http://schemas.microsoft.com/office/drawing/2014/main" id="{DE4619E9-ABE3-0210-3ADF-396B0E6E345B}"/>
              </a:ext>
            </a:extLst>
          </p:cNvPr>
          <p:cNvSpPr>
            <a:spLocks noChangeArrowheads="1"/>
          </p:cNvSpPr>
          <p:nvPr/>
        </p:nvSpPr>
        <p:spPr bwMode="auto">
          <a:xfrm>
            <a:off x="4438650" y="1638300"/>
            <a:ext cx="4314825" cy="1541941"/>
          </a:xfrm>
          <a:prstGeom prst="wedgeRoundRectCallout">
            <a:avLst>
              <a:gd name="adj1" fmla="val -38775"/>
              <a:gd name="adj2" fmla="val 85560"/>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 4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vẽ</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ounded Rectangle 32">
            <a:extLst>
              <a:ext uri="{FF2B5EF4-FFF2-40B4-BE49-F238E27FC236}">
                <a16:creationId xmlns:a16="http://schemas.microsoft.com/office/drawing/2014/main" id="{ADAD31B9-98ED-1A13-801B-4CE155A218DA}"/>
              </a:ext>
            </a:extLst>
          </p:cNvPr>
          <p:cNvSpPr>
            <a:spLocks noChangeArrowheads="1"/>
          </p:cNvSpPr>
          <p:nvPr/>
        </p:nvSpPr>
        <p:spPr bwMode="auto">
          <a:xfrm>
            <a:off x="0" y="1390650"/>
            <a:ext cx="4314825" cy="1380016"/>
          </a:xfrm>
          <a:prstGeom prst="wedgeRoundRectCallout">
            <a:avLst>
              <a:gd name="adj1" fmla="val -22439"/>
              <a:gd name="adj2" fmla="val 7658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0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ounded Rectangle 32">
            <a:extLst>
              <a:ext uri="{FF2B5EF4-FFF2-40B4-BE49-F238E27FC236}">
                <a16:creationId xmlns:a16="http://schemas.microsoft.com/office/drawing/2014/main" id="{FA7F2A7F-5168-8368-82CA-FC441367C35D}"/>
              </a:ext>
            </a:extLst>
          </p:cNvPr>
          <p:cNvSpPr>
            <a:spLocks noChangeArrowheads="1"/>
          </p:cNvSpPr>
          <p:nvPr/>
        </p:nvSpPr>
        <p:spPr bwMode="auto">
          <a:xfrm>
            <a:off x="4505325" y="1733550"/>
            <a:ext cx="4314825" cy="1380016"/>
          </a:xfrm>
          <a:prstGeom prst="wedgeRoundRectCallout">
            <a:avLst>
              <a:gd name="adj1" fmla="val -38775"/>
              <a:gd name="adj2" fmla="val 85560"/>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ounded Rectangle 32">
            <a:extLst>
              <a:ext uri="{FF2B5EF4-FFF2-40B4-BE49-F238E27FC236}">
                <a16:creationId xmlns:a16="http://schemas.microsoft.com/office/drawing/2014/main" id="{1EF7A438-8180-96C9-A117-4406DD99A789}"/>
              </a:ext>
            </a:extLst>
          </p:cNvPr>
          <p:cNvSpPr>
            <a:spLocks noChangeArrowheads="1"/>
          </p:cNvSpPr>
          <p:nvPr/>
        </p:nvSpPr>
        <p:spPr bwMode="auto">
          <a:xfrm>
            <a:off x="0" y="1371600"/>
            <a:ext cx="4314825" cy="1380016"/>
          </a:xfrm>
          <a:prstGeom prst="wedgeRoundRectCallout">
            <a:avLst>
              <a:gd name="adj1" fmla="val -22439"/>
              <a:gd name="adj2" fmla="val 7658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a:t>
            </a:r>
            <a:r>
              <a:rPr kumimoji="0" 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trạng</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32">
            <a:extLst>
              <a:ext uri="{FF2B5EF4-FFF2-40B4-BE49-F238E27FC236}">
                <a16:creationId xmlns:a16="http://schemas.microsoft.com/office/drawing/2014/main" id="{66F3FA25-2C43-45D3-96BB-8229751AB183}"/>
              </a:ext>
            </a:extLst>
          </p:cNvPr>
          <p:cNvSpPr>
            <a:spLocks noChangeArrowheads="1"/>
          </p:cNvSpPr>
          <p:nvPr/>
        </p:nvSpPr>
        <p:spPr bwMode="auto">
          <a:xfrm>
            <a:off x="4438650" y="1238250"/>
            <a:ext cx="4314825" cy="2200275"/>
          </a:xfrm>
          <a:prstGeom prst="wedgeRoundRectCallout">
            <a:avLst>
              <a:gd name="adj1" fmla="val -42086"/>
              <a:gd name="adj2" fmla="val 58070"/>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nhỏ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mặc</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phục</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gọn</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gàng</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rảo</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nét</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653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9"/>
                                        </p:tgtEl>
                                      </p:cBhvr>
                                    </p:animEffect>
                                    <p:set>
                                      <p:cBhvr>
                                        <p:cTn id="38" dur="1" fill="hold">
                                          <p:stCondLst>
                                            <p:cond delay="499"/>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21"/>
                                        </p:tgtEl>
                                      </p:cBhvr>
                                    </p:animEffect>
                                    <p:set>
                                      <p:cBhvr>
                                        <p:cTn id="5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Lst>
  </p:timing>
</p:sld>
</file>

<file path=ppt/theme/theme1.xml><?xml version="1.0" encoding="utf-8"?>
<a:theme xmlns:a="http://schemas.openxmlformats.org/drawingml/2006/main" name="1_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534</Words>
  <Application>Microsoft Office PowerPoint</Application>
  <PresentationFormat>Widescreen</PresentationFormat>
  <Paragraphs>62</Paragraphs>
  <Slides>16</Slides>
  <Notes>2</Notes>
  <HiddenSlides>0</HiddenSlides>
  <MMClips>1</MMClips>
  <ScaleCrop>false</ScaleCrop>
  <HeadingPairs>
    <vt:vector size="6" baseType="variant">
      <vt:variant>
        <vt:lpstr>Fonts Used</vt:lpstr>
      </vt:variant>
      <vt:variant>
        <vt:i4>18</vt:i4>
      </vt:variant>
      <vt:variant>
        <vt:lpstr>Theme</vt:lpstr>
      </vt:variant>
      <vt:variant>
        <vt:i4>8</vt:i4>
      </vt:variant>
      <vt:variant>
        <vt:lpstr>Slide Titles</vt:lpstr>
      </vt:variant>
      <vt:variant>
        <vt:i4>16</vt:i4>
      </vt:variant>
    </vt:vector>
  </HeadingPairs>
  <TitlesOfParts>
    <vt:vector size="42" baseType="lpstr">
      <vt:lpstr>等线</vt:lpstr>
      <vt:lpstr>Arial</vt:lpstr>
      <vt:lpstr>Arial-Rounded</vt:lpstr>
      <vt:lpstr>Calibri</vt:lpstr>
      <vt:lpstr>Calibri Light</vt:lpstr>
      <vt:lpstr>Gloria Hallelujah</vt:lpstr>
      <vt:lpstr>HP001 4H</vt:lpstr>
      <vt:lpstr>Lato</vt:lpstr>
      <vt:lpstr>Livvic</vt:lpstr>
      <vt:lpstr>Open Sans</vt:lpstr>
      <vt:lpstr>Patrick Hand</vt:lpstr>
      <vt:lpstr>Roboto</vt:lpstr>
      <vt:lpstr>Roboto Condensed Light</vt:lpstr>
      <vt:lpstr>SVN-Redressed</vt:lpstr>
      <vt:lpstr>Tahoma</vt:lpstr>
      <vt:lpstr>Times New Roman</vt:lpstr>
      <vt:lpstr>字魂36号-正文宋楷</vt:lpstr>
      <vt:lpstr>字魂70号-灵悦黑体</vt:lpstr>
      <vt:lpstr>1_包图主题2</vt:lpstr>
      <vt:lpstr>1_Office Theme</vt:lpstr>
      <vt:lpstr>千图网海量PPT模板www.58pic.com​​</vt:lpstr>
      <vt:lpstr>2_Office Theme</vt:lpstr>
      <vt:lpstr>1_Office 主题</vt:lpstr>
      <vt:lpstr>3_Office Theme</vt:lpstr>
      <vt:lpstr>4_Office Theme</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Hang Nguyen</cp:lastModifiedBy>
  <cp:revision>20</cp:revision>
  <dcterms:created xsi:type="dcterms:W3CDTF">2024-04-15T07:23:20Z</dcterms:created>
  <dcterms:modified xsi:type="dcterms:W3CDTF">2025-10-12T06:37:33Z</dcterms:modified>
</cp:coreProperties>
</file>