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9" r:id="rId3"/>
    <p:sldId id="282" r:id="rId4"/>
    <p:sldId id="289" r:id="rId5"/>
    <p:sldId id="306" r:id="rId6"/>
    <p:sldId id="284" r:id="rId7"/>
    <p:sldId id="285" r:id="rId8"/>
    <p:sldId id="290" r:id="rId9"/>
    <p:sldId id="298" r:id="rId10"/>
    <p:sldId id="307" r:id="rId11"/>
    <p:sldId id="292" r:id="rId12"/>
    <p:sldId id="286" r:id="rId13"/>
    <p:sldId id="308" r:id="rId14"/>
    <p:sldId id="288" r:id="rId15"/>
    <p:sldId id="287" r:id="rId16"/>
    <p:sldId id="29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6" grpId="0"/>
      <p:bldP spid="236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38" grpId="0"/>
      <p:bldP spid="138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microsoft.com/office/2007/relationships/hdphoto" Target="../media/hdphoto1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8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2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1.wdp"/><Relationship Id="rId3" Type="http://schemas.microsoft.com/office/2007/relationships/hdphoto" Target="../media/hdphoto3.wdp"/><Relationship Id="rId7" Type="http://schemas.microsoft.com/office/2007/relationships/hdphoto" Target="../media/hdphoto6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microsoft.com/office/2007/relationships/hdphoto" Target="../media/hdphoto13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13395" y="1543335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981153-A581-81E2-46B8-31F9B6CA2577}"/>
              </a:ext>
            </a:extLst>
          </p:cNvPr>
          <p:cNvSpPr txBox="1"/>
          <p:nvPr/>
        </p:nvSpPr>
        <p:spPr>
          <a:xfrm>
            <a:off x="3093106" y="336508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3674C3-6DC9-4493-BC2E-B36C32C6A102}"/>
              </a:ext>
            </a:extLst>
          </p:cNvPr>
          <p:cNvSpPr/>
          <p:nvPr/>
        </p:nvSpPr>
        <p:spPr>
          <a:xfrm>
            <a:off x="4807670" y="1112363"/>
            <a:ext cx="2318994" cy="1036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solidFill>
                  <a:srgbClr val="FF0000"/>
                </a:solidFill>
              </a:rPr>
              <a:t>68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D4702A-656B-48BB-B660-10E989952802}"/>
              </a:ext>
            </a:extLst>
          </p:cNvPr>
          <p:cNvSpPr/>
          <p:nvPr/>
        </p:nvSpPr>
        <p:spPr>
          <a:xfrm>
            <a:off x="2820185" y="3179976"/>
            <a:ext cx="2318994" cy="10369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solidFill>
                  <a:srgbClr val="FF0000"/>
                </a:solidFill>
              </a:rPr>
              <a:t>60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89BAF-E395-417A-8EB7-A9BAA9FAE9CD}"/>
              </a:ext>
            </a:extLst>
          </p:cNvPr>
          <p:cNvSpPr/>
          <p:nvPr/>
        </p:nvSpPr>
        <p:spPr>
          <a:xfrm>
            <a:off x="6394516" y="3179976"/>
            <a:ext cx="2318994" cy="10369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solidFill>
                  <a:srgbClr val="FF0000"/>
                </a:solidFill>
              </a:rPr>
              <a:t>8</a:t>
            </a:r>
            <a:endParaRPr lang="en-US" sz="7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2F37EB-C75B-4876-8424-F54C46C11578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3979682" y="2149311"/>
            <a:ext cx="1987485" cy="10306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F2F495-B9E3-4CBF-9DEE-8AE7A543D827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5967167" y="2149311"/>
            <a:ext cx="1586846" cy="10306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EDE756-D0DC-49A7-94C1-C4AAF74791CE}"/>
              </a:ext>
            </a:extLst>
          </p:cNvPr>
          <p:cNvSpPr/>
          <p:nvPr/>
        </p:nvSpPr>
        <p:spPr>
          <a:xfrm>
            <a:off x="2820185" y="4783319"/>
            <a:ext cx="5786487" cy="928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tx1"/>
                </a:solidFill>
              </a:rPr>
              <a:t>68 = 60 + 8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7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</a:t>
            </a:r>
            <a:r>
              <a:rPr lang="vi-VN" sz="2800" dirty="0"/>
              <a:t>36</a:t>
            </a:r>
            <a:r>
              <a:rPr lang="en-VN" sz="2800" dirty="0"/>
              <a:t>5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</a:t>
            </a:r>
            <a:r>
              <a:rPr lang="vi-VN" sz="2800" dirty="0"/>
              <a:t>6</a:t>
            </a:r>
            <a:r>
              <a:rPr lang="en-VN" sz="2800" dirty="0"/>
              <a:t> chục, 5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</a:t>
            </a:r>
            <a:r>
              <a:rPr lang="vi-VN" sz="2800" dirty="0"/>
              <a:t>36</a:t>
            </a:r>
            <a:r>
              <a:rPr lang="en-VN" sz="2800" dirty="0"/>
              <a:t>5 = 300 + </a:t>
            </a:r>
            <a:r>
              <a:rPr lang="vi-VN" sz="2800" dirty="0"/>
              <a:t>6</a:t>
            </a:r>
            <a:r>
              <a:rPr lang="en-VN" sz="2800" dirty="0"/>
              <a:t>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435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216</cp:revision>
  <dcterms:created xsi:type="dcterms:W3CDTF">2021-06-02T01:34:28Z</dcterms:created>
  <dcterms:modified xsi:type="dcterms:W3CDTF">2025-03-20T00:35:58Z</dcterms:modified>
</cp:coreProperties>
</file>