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CA9BD-63C4-0BCD-843D-E92AEB8E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D5458-BF32-619B-0486-C65F1E7F72BA}"/>
              </a:ext>
            </a:extLst>
          </p:cNvPr>
          <p:cNvSpPr/>
          <p:nvPr/>
        </p:nvSpPr>
        <p:spPr>
          <a:xfrm>
            <a:off x="3539001" y="559112"/>
            <a:ext cx="64211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ANH DŨNG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4F9E5-B67B-1355-43E2-F32B63BE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93" y="3429000"/>
            <a:ext cx="7865803" cy="16348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4248F7-ADF9-B750-AF27-2FF6FD03AB36}"/>
              </a:ext>
            </a:extLst>
          </p:cNvPr>
          <p:cNvCxnSpPr/>
          <p:nvPr/>
        </p:nvCxnSpPr>
        <p:spPr>
          <a:xfrm>
            <a:off x="4861249" y="1632857"/>
            <a:ext cx="36762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AB689F5-D511-7CF7-4BEC-D3EF0D39C1B9}"/>
              </a:ext>
            </a:extLst>
          </p:cNvPr>
          <p:cNvSpPr/>
          <p:nvPr/>
        </p:nvSpPr>
        <p:spPr>
          <a:xfrm>
            <a:off x="4580196" y="2565062"/>
            <a:ext cx="3031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55F65-E007-08C6-DF1A-6BAC2F8E112C}"/>
              </a:ext>
            </a:extLst>
          </p:cNvPr>
          <p:cNvSpPr/>
          <p:nvPr/>
        </p:nvSpPr>
        <p:spPr>
          <a:xfrm>
            <a:off x="5338254" y="4709909"/>
            <a:ext cx="15154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2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64406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0394" y="182978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6423" y="1791356"/>
            <a:ext cx="1228402" cy="702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275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Hang Nguyen</cp:lastModifiedBy>
  <cp:revision>54</cp:revision>
  <dcterms:created xsi:type="dcterms:W3CDTF">2021-07-13T00:48:11Z</dcterms:created>
  <dcterms:modified xsi:type="dcterms:W3CDTF">2025-03-24T14:30:13Z</dcterms:modified>
</cp:coreProperties>
</file>