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02" r:id="rId3"/>
    <p:sldId id="303" r:id="rId4"/>
    <p:sldId id="304" r:id="rId5"/>
    <p:sldId id="305" r:id="rId6"/>
    <p:sldId id="315" r:id="rId7"/>
    <p:sldId id="316" r:id="rId8"/>
    <p:sldId id="317" r:id="rId9"/>
    <p:sldId id="319" r:id="rId10"/>
    <p:sldId id="307" r:id="rId11"/>
    <p:sldId id="306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ield with trees and blue sky&#10;&#10;AI-generated content may be incorrect.">
            <a:extLst>
              <a:ext uri="{FF2B5EF4-FFF2-40B4-BE49-F238E27FC236}">
                <a16:creationId xmlns:a16="http://schemas.microsoft.com/office/drawing/2014/main" id="{D6243A5B-9DEC-5519-7996-8FF7B15DC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7CEDEF5C-0DF9-D566-3762-41B4DD117BE8}"/>
              </a:ext>
            </a:extLst>
          </p:cNvPr>
          <p:cNvSpPr/>
          <p:nvPr/>
        </p:nvSpPr>
        <p:spPr>
          <a:xfrm>
            <a:off x="2885441" y="408386"/>
            <a:ext cx="64211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ANH DŨNG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61AFEB8-A57D-CC4D-A64F-B7BB601C61C6}"/>
              </a:ext>
            </a:extLst>
          </p:cNvPr>
          <p:cNvCxnSpPr/>
          <p:nvPr/>
        </p:nvCxnSpPr>
        <p:spPr>
          <a:xfrm>
            <a:off x="4240404" y="1497204"/>
            <a:ext cx="33762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74BD6C0-DFE5-0A32-D22B-1BCA32B048FE}"/>
              </a:ext>
            </a:extLst>
          </p:cNvPr>
          <p:cNvSpPr/>
          <p:nvPr/>
        </p:nvSpPr>
        <p:spPr>
          <a:xfrm>
            <a:off x="4412727" y="2241342"/>
            <a:ext cx="30315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 VIỆT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547B555-BE29-025D-5D8D-8FA10E9C1391}"/>
              </a:ext>
            </a:extLst>
          </p:cNvPr>
          <p:cNvSpPr/>
          <p:nvPr/>
        </p:nvSpPr>
        <p:spPr>
          <a:xfrm>
            <a:off x="2542824" y="3031645"/>
            <a:ext cx="67714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16: Tạm biệt cánh cam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5 + 6)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4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49614" y="887672"/>
            <a:ext cx="8287039" cy="4479743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51958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9" t="20443" r="1982" b="1859"/>
          <a:stretch/>
        </p:blipFill>
        <p:spPr>
          <a:xfrm>
            <a:off x="996490" y="1781175"/>
            <a:ext cx="9379109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490" y="556399"/>
            <a:ext cx="10747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5 + 6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1" y="116722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8109" y="3094536"/>
            <a:ext cx="7458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65" y="575449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8849" y="0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730" t="15680" r="1665" b="43379"/>
          <a:stretch/>
        </p:blipFill>
        <p:spPr>
          <a:xfrm>
            <a:off x="6690050" y="1276879"/>
            <a:ext cx="4795934" cy="3028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937" t="16649" r="48641" b="42839"/>
          <a:stretch/>
        </p:blipFill>
        <p:spPr>
          <a:xfrm>
            <a:off x="942392" y="1276879"/>
            <a:ext cx="4718180" cy="3028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A22BA-3172-4B99-B03E-686B180C9DA8}"/>
              </a:ext>
            </a:extLst>
          </p:cNvPr>
          <p:cNvSpPr txBox="1"/>
          <p:nvPr/>
        </p:nvSpPr>
        <p:spPr>
          <a:xfrm>
            <a:off x="784853" y="4436889"/>
            <a:ext cx="519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nhỏ đang bẻ cành, hái hoa.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A3335-60FB-42A8-8407-8D37ED0EDCAB}"/>
              </a:ext>
            </a:extLst>
          </p:cNvPr>
          <p:cNvSpPr txBox="1"/>
          <p:nvPr/>
        </p:nvSpPr>
        <p:spPr>
          <a:xfrm>
            <a:off x="6987548" y="4436889"/>
            <a:ext cx="416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gái cùng bố trồng cây.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7651D-7FF3-4B14-A5DD-2247B61F5FB8}"/>
              </a:ext>
            </a:extLst>
          </p:cNvPr>
          <p:cNvSpPr txBox="1"/>
          <p:nvPr/>
        </p:nvSpPr>
        <p:spPr>
          <a:xfrm>
            <a:off x="447869" y="5328444"/>
            <a:ext cx="5296276" cy="954107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Đây là hành động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nên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gây ảnh hưởng xấu đến môi trường.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371C16-9E42-4A6B-A951-8345A7C412A6}"/>
              </a:ext>
            </a:extLst>
          </p:cNvPr>
          <p:cNvCxnSpPr/>
          <p:nvPr/>
        </p:nvCxnSpPr>
        <p:spPr>
          <a:xfrm>
            <a:off x="636104" y="5620359"/>
            <a:ext cx="2974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48F8B78-759C-475A-8712-0A45F705CA87}"/>
              </a:ext>
            </a:extLst>
          </p:cNvPr>
          <p:cNvSpPr txBox="1"/>
          <p:nvPr/>
        </p:nvSpPr>
        <p:spPr>
          <a:xfrm>
            <a:off x="6562590" y="5297665"/>
            <a:ext cx="4970106" cy="101566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Đây là hành động 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 </a:t>
            </a:r>
            <a:r>
              <a:rPr lang="vi-VN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nó giúp bảo vệ môi trường.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AFA955-0C10-43C2-8F50-459E5847FACA}"/>
              </a:ext>
            </a:extLst>
          </p:cNvPr>
          <p:cNvCxnSpPr/>
          <p:nvPr/>
        </p:nvCxnSpPr>
        <p:spPr>
          <a:xfrm>
            <a:off x="6690050" y="5551714"/>
            <a:ext cx="2974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556399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932" y="1773850"/>
            <a:ext cx="1113836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ss, person, outdoor, different&#10;&#10;Description automatically generated">
            <a:extLst>
              <a:ext uri="{FF2B5EF4-FFF2-40B4-BE49-F238E27FC236}">
                <a16:creationId xmlns:a16="http://schemas.microsoft.com/office/drawing/2014/main" id="{E9FCCC25-8573-41A2-A28D-756C99DCC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EBFA27B-EFE2-4981-A759-3C8546545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141"/>
            <a:ext cx="11827565" cy="5695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0F6764-65FF-4157-B355-3C43BAB4C561}"/>
              </a:ext>
            </a:extLst>
          </p:cNvPr>
          <p:cNvSpPr txBox="1"/>
          <p:nvPr/>
        </p:nvSpPr>
        <p:spPr>
          <a:xfrm>
            <a:off x="722082" y="285737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897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BF1A70E-63D0-4DF6-B34E-E4691D9C2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9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8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0E5DC93-A02E-47A1-B253-32346DD9F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" r="2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2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231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Hang Nguyen</cp:lastModifiedBy>
  <cp:revision>53</cp:revision>
  <dcterms:created xsi:type="dcterms:W3CDTF">2021-07-13T00:48:11Z</dcterms:created>
  <dcterms:modified xsi:type="dcterms:W3CDTF">2025-03-24T14:36:16Z</dcterms:modified>
</cp:coreProperties>
</file>