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0"/>
  </p:notesMasterIdLst>
  <p:sldIdLst>
    <p:sldId id="317" r:id="rId3"/>
    <p:sldId id="282" r:id="rId4"/>
    <p:sldId id="311" r:id="rId5"/>
    <p:sldId id="312" r:id="rId6"/>
    <p:sldId id="313" r:id="rId7"/>
    <p:sldId id="314" r:id="rId8"/>
    <p:sldId id="31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74" d="100"/>
          <a:sy n="74" d="100"/>
        </p:scale>
        <p:origin x="3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03/26/2025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7" y="235353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 </a:t>
            </a: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54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 CHUNG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(Tiết 1)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987D56-6718-FECE-EF2D-069F0C83E2CB}"/>
              </a:ext>
            </a:extLst>
          </p:cNvPr>
          <p:cNvSpPr txBox="1"/>
          <p:nvPr/>
        </p:nvSpPr>
        <p:spPr>
          <a:xfrm>
            <a:off x="3109569" y="270521"/>
            <a:ext cx="585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ANH DŨNG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807C7D-807E-60C8-964F-1BB44E733A01}"/>
              </a:ext>
            </a:extLst>
          </p:cNvPr>
          <p:cNvCxnSpPr/>
          <p:nvPr/>
        </p:nvCxnSpPr>
        <p:spPr>
          <a:xfrm>
            <a:off x="4628561" y="1178351"/>
            <a:ext cx="28846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4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295</Words>
  <Application>Microsoft Office PowerPoint</Application>
  <PresentationFormat>Widescreen</PresentationFormat>
  <Paragraphs>91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306</cp:revision>
  <dcterms:created xsi:type="dcterms:W3CDTF">2021-06-02T01:34:28Z</dcterms:created>
  <dcterms:modified xsi:type="dcterms:W3CDTF">2025-03-26T14:26:56Z</dcterms:modified>
</cp:coreProperties>
</file>