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11" r:id="rId2"/>
    <p:sldId id="312" r:id="rId3"/>
    <p:sldId id="313" r:id="rId4"/>
    <p:sldId id="324" r:id="rId5"/>
    <p:sldId id="314" r:id="rId6"/>
    <p:sldId id="260" r:id="rId7"/>
    <p:sldId id="315" r:id="rId8"/>
    <p:sldId id="318" r:id="rId9"/>
    <p:sldId id="320" r:id="rId10"/>
    <p:sldId id="332" r:id="rId11"/>
    <p:sldId id="342" r:id="rId12"/>
    <p:sldId id="343" r:id="rId13"/>
    <p:sldId id="344" r:id="rId14"/>
    <p:sldId id="333" r:id="rId15"/>
    <p:sldId id="326" r:id="rId16"/>
    <p:sldId id="329" r:id="rId17"/>
    <p:sldId id="330" r:id="rId18"/>
    <p:sldId id="322" r:id="rId19"/>
    <p:sldId id="334" r:id="rId20"/>
    <p:sldId id="335" r:id="rId21"/>
    <p:sldId id="336" r:id="rId22"/>
    <p:sldId id="301" r:id="rId23"/>
    <p:sldId id="289" r:id="rId24"/>
    <p:sldId id="339" r:id="rId25"/>
    <p:sldId id="340" r:id="rId26"/>
    <p:sldId id="341" r:id="rId27"/>
    <p:sldId id="345" r:id="rId28"/>
    <p:sldId id="3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>
        <p:scale>
          <a:sx n="81" d="100"/>
          <a:sy n="81" d="100"/>
        </p:scale>
        <p:origin x="-552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3CE9DE-F9D5-4855-9AA1-BE907E0C4612}" type="slidenum">
              <a:rPr lang="en-US" altLang="en-US" smtClean="0"/>
              <a:pPr eaLnBrk="1" hangingPunct="1"/>
              <a:t>27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7001" y="1780603"/>
            <a:ext cx="11100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 LỚP 2</a:t>
            </a: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ĐÊ 9: THẦY CÔ CỦA EM ( TIẾT 1)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8886" y="2826920"/>
            <a:ext cx="8575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dirty="0">
              <a:ln w="11430"/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6677" y="703385"/>
            <a:ext cx="6717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UBND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QUẬN DƯƠNG KINH</a:t>
            </a:r>
          </a:p>
          <a:p>
            <a:pPr algn="ctr">
              <a:defRPr/>
            </a:pP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TRƯỜNG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TIỂU HỌC ANH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DŨNG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2154" y="12374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9887" y="2180491"/>
            <a:ext cx="611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/>
              </a:rPr>
              <a:t>Em</a:t>
            </a:r>
            <a:r>
              <a:rPr lang="en-US" sz="3200" dirty="0" smtClean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336801" y="457200"/>
            <a:ext cx="77597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133600" y="4857750"/>
            <a:ext cx="680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3300"/>
                </a:solidFill>
                <a:latin typeface="Times New Roman" pitchFamily="18" charset="0"/>
              </a:rPr>
              <a:t>     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viên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: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Thị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Thư</a:t>
            </a:r>
            <a:endParaRPr lang="en-US" altLang="en-US" sz="2400" b="1" dirty="0">
              <a:solidFill>
                <a:srgbClr val="FF3300"/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     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: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Tiểu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</a:rPr>
              <a:t>Võ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 Lao</a:t>
            </a:r>
            <a:endParaRPr lang="en-US" altLang="en-US" sz="2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2053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1930401" y="2924175"/>
            <a:ext cx="80391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</a:t>
            </a: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MĨ THUẬT LỚP 2</a:t>
            </a:r>
          </a:p>
        </p:txBody>
      </p:sp>
    </p:spTree>
    <p:extLst>
      <p:ext uri="{BB962C8B-B14F-4D97-AF65-F5344CB8AC3E}">
        <p14:creationId xmlns:p14="http://schemas.microsoft.com/office/powerpoint/2010/main" val="31847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vdoc.vn/data/image/2019/07/30/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486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101969"/>
            <a:ext cx="22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3477" y="2086708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1717</TotalTime>
  <Words>765</Words>
  <Application>Microsoft Office PowerPoint</Application>
  <PresentationFormat>Custom</PresentationFormat>
  <Paragraphs>132</Paragraphs>
  <Slides>28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157</cp:revision>
  <dcterms:created xsi:type="dcterms:W3CDTF">2021-10-30T03:10:00Z</dcterms:created>
  <dcterms:modified xsi:type="dcterms:W3CDTF">2025-03-20T14:43:23Z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